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74" r:id="rId2"/>
    <p:sldId id="256" r:id="rId3"/>
    <p:sldId id="268" r:id="rId4"/>
    <p:sldId id="257" r:id="rId5"/>
    <p:sldId id="258" r:id="rId6"/>
    <p:sldId id="264" r:id="rId7"/>
    <p:sldId id="259" r:id="rId8"/>
    <p:sldId id="269" r:id="rId9"/>
    <p:sldId id="270" r:id="rId10"/>
    <p:sldId id="271" r:id="rId11"/>
    <p:sldId id="272" r:id="rId12"/>
    <p:sldId id="262" r:id="rId13"/>
    <p:sldId id="265" r:id="rId14"/>
    <p:sldId id="266" r:id="rId15"/>
    <p:sldId id="267" r:id="rId16"/>
    <p:sldId id="260" r:id="rId17"/>
    <p:sldId id="273" r:id="rId18"/>
  </p:sldIdLst>
  <p:sldSz cx="9144000" cy="6858000" type="screen4x3"/>
  <p:notesSz cx="6881813" cy="9661525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2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82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3B3A8E-0220-4A0D-B697-70B57551276F}" type="datetimeFigureOut">
              <a:rPr lang="sk-SK" smtClean="0"/>
              <a:pPr/>
              <a:t>28. 9. 2016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77338"/>
            <a:ext cx="2982913" cy="482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97313" y="9177338"/>
            <a:ext cx="2982912" cy="482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FDC96D-ED5B-480A-A919-BCC4B31CE7CC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0171-1326-44B5-AA90-97D672B406C2}" type="datetimeFigureOut">
              <a:rPr lang="sk-SK" smtClean="0"/>
              <a:pPr/>
              <a:t>28. 9. 2016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FE6B7-765D-408D-A780-BEEA2A273C1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0171-1326-44B5-AA90-97D672B406C2}" type="datetimeFigureOut">
              <a:rPr lang="sk-SK" smtClean="0"/>
              <a:pPr/>
              <a:t>28. 9. 2016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FE6B7-765D-408D-A780-BEEA2A273C1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0171-1326-44B5-AA90-97D672B406C2}" type="datetimeFigureOut">
              <a:rPr lang="sk-SK" smtClean="0"/>
              <a:pPr/>
              <a:t>28. 9. 2016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FE6B7-765D-408D-A780-BEEA2A273C1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0171-1326-44B5-AA90-97D672B406C2}" type="datetimeFigureOut">
              <a:rPr lang="sk-SK" smtClean="0"/>
              <a:pPr/>
              <a:t>28. 9. 2016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FE6B7-765D-408D-A780-BEEA2A273C1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0171-1326-44B5-AA90-97D672B406C2}" type="datetimeFigureOut">
              <a:rPr lang="sk-SK" smtClean="0"/>
              <a:pPr/>
              <a:t>28. 9. 2016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FE6B7-765D-408D-A780-BEEA2A273C1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0171-1326-44B5-AA90-97D672B406C2}" type="datetimeFigureOut">
              <a:rPr lang="sk-SK" smtClean="0"/>
              <a:pPr/>
              <a:t>28. 9. 2016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FE6B7-765D-408D-A780-BEEA2A273C1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0171-1326-44B5-AA90-97D672B406C2}" type="datetimeFigureOut">
              <a:rPr lang="sk-SK" smtClean="0"/>
              <a:pPr/>
              <a:t>28. 9. 2016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FE6B7-765D-408D-A780-BEEA2A273C1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0171-1326-44B5-AA90-97D672B406C2}" type="datetimeFigureOut">
              <a:rPr lang="sk-SK" smtClean="0"/>
              <a:pPr/>
              <a:t>28. 9. 2016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FE6B7-765D-408D-A780-BEEA2A273C1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0171-1326-44B5-AA90-97D672B406C2}" type="datetimeFigureOut">
              <a:rPr lang="sk-SK" smtClean="0"/>
              <a:pPr/>
              <a:t>28. 9. 2016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FE6B7-765D-408D-A780-BEEA2A273C1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0171-1326-44B5-AA90-97D672B406C2}" type="datetimeFigureOut">
              <a:rPr lang="sk-SK" smtClean="0"/>
              <a:pPr/>
              <a:t>28. 9. 2016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FE6B7-765D-408D-A780-BEEA2A273C1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0171-1326-44B5-AA90-97D672B406C2}" type="datetimeFigureOut">
              <a:rPr lang="sk-SK" smtClean="0"/>
              <a:pPr/>
              <a:t>28. 9. 2016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FE6B7-765D-408D-A780-BEEA2A273C1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70171-1326-44B5-AA90-97D672B406C2}" type="datetimeFigureOut">
              <a:rPr lang="sk-SK" smtClean="0"/>
              <a:pPr/>
              <a:t>28. 9. 2016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FE6B7-765D-408D-A780-BEEA2A273C13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79512" y="44624"/>
            <a:ext cx="3744416" cy="867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Opakovanie:</a:t>
            </a:r>
          </a:p>
          <a:p>
            <a:pPr marL="342900" indent="-342900">
              <a:buAutoNum type="arabicPeriod"/>
            </a:pPr>
            <a:r>
              <a:rPr lang="sk-SK" dirty="0" smtClean="0"/>
              <a:t>HTML, CSS, </a:t>
            </a:r>
            <a:r>
              <a:rPr lang="sk-SK" dirty="0" err="1" smtClean="0"/>
              <a:t>Java</a:t>
            </a:r>
            <a:r>
              <a:rPr lang="sk-SK" dirty="0" smtClean="0"/>
              <a:t> </a:t>
            </a:r>
            <a:r>
              <a:rPr lang="sk-SK" dirty="0" err="1" smtClean="0"/>
              <a:t>Script</a:t>
            </a:r>
            <a:r>
              <a:rPr lang="sk-SK" dirty="0" smtClean="0"/>
              <a:t>, PHP, SQL</a:t>
            </a:r>
          </a:p>
          <a:p>
            <a:pPr marL="342900" indent="-342900">
              <a:buAutoNum type="arabicPeriod"/>
            </a:pPr>
            <a:r>
              <a:rPr lang="sk-SK" dirty="0" smtClean="0"/>
              <a:t>Čo je internetový prehliadač, typy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sk-SK" dirty="0" smtClean="0"/>
              <a:t>Čo je textový editor, typy</a:t>
            </a:r>
          </a:p>
          <a:p>
            <a:pPr marL="342900" indent="-342900">
              <a:buAutoNum type="arabicPeriod"/>
            </a:pPr>
            <a:r>
              <a:rPr lang="sk-SK" dirty="0" smtClean="0"/>
              <a:t>Čo je </a:t>
            </a:r>
            <a:r>
              <a:rPr lang="sk-SK" dirty="0" err="1" smtClean="0"/>
              <a:t>validita</a:t>
            </a:r>
            <a:r>
              <a:rPr lang="sk-SK" dirty="0" smtClean="0"/>
              <a:t> kódu</a:t>
            </a:r>
          </a:p>
          <a:p>
            <a:pPr marL="342900" indent="-342900">
              <a:buAutoNum type="arabicPeriod"/>
            </a:pPr>
            <a:r>
              <a:rPr lang="sk-SK" dirty="0" smtClean="0"/>
              <a:t>Parametre v hlavičke stránky </a:t>
            </a:r>
          </a:p>
          <a:p>
            <a:pPr marL="342900" indent="-342900">
              <a:buAutoNum type="arabicPeriod"/>
            </a:pPr>
            <a:r>
              <a:rPr lang="sk-SK" dirty="0" smtClean="0"/>
              <a:t>Pomenuj nasledovné značky:</a:t>
            </a:r>
          </a:p>
          <a:p>
            <a:pPr marL="342900" indent="-342900"/>
            <a:r>
              <a:rPr lang="en-US" dirty="0" smtClean="0"/>
              <a:t>&lt;body&gt;</a:t>
            </a:r>
          </a:p>
          <a:p>
            <a:pPr marL="342900" indent="-342900"/>
            <a:r>
              <a:rPr lang="en-US" dirty="0" smtClean="0"/>
              <a:t>&lt;table&gt;</a:t>
            </a:r>
          </a:p>
          <a:p>
            <a:pPr marL="342900" indent="-342900"/>
            <a:r>
              <a:rPr lang="en-US" dirty="0" smtClean="0"/>
              <a:t>&lt;</a:t>
            </a:r>
            <a:r>
              <a:rPr lang="en-US" dirty="0" err="1" smtClean="0"/>
              <a:t>tr</a:t>
            </a:r>
            <a:r>
              <a:rPr lang="en-US" dirty="0" smtClean="0"/>
              <a:t>&gt;</a:t>
            </a:r>
            <a:endParaRPr lang="sk-SK" dirty="0" smtClean="0"/>
          </a:p>
          <a:p>
            <a:pPr marL="342900" indent="-342900"/>
            <a:r>
              <a:rPr lang="en-US" dirty="0" smtClean="0"/>
              <a:t>&lt;td&gt;</a:t>
            </a:r>
            <a:endParaRPr lang="sk-SK" dirty="0" smtClean="0"/>
          </a:p>
          <a:p>
            <a:pPr marL="342900" indent="-342900"/>
            <a:r>
              <a:rPr lang="en-US" dirty="0" smtClean="0"/>
              <a:t>&lt;</a:t>
            </a:r>
            <a:r>
              <a:rPr lang="en-US" dirty="0" err="1" smtClean="0"/>
              <a:t>ul</a:t>
            </a:r>
            <a:r>
              <a:rPr lang="en-US" dirty="0" smtClean="0"/>
              <a:t>&gt;</a:t>
            </a:r>
            <a:endParaRPr lang="sk-SK" dirty="0" smtClean="0"/>
          </a:p>
          <a:p>
            <a:pPr marL="342900" indent="-342900"/>
            <a:r>
              <a:rPr lang="en-US" dirty="0" smtClean="0"/>
              <a:t>&lt;</a:t>
            </a:r>
            <a:r>
              <a:rPr lang="en-US" dirty="0" err="1" smtClean="0"/>
              <a:t>li</a:t>
            </a:r>
            <a:r>
              <a:rPr lang="en-US" dirty="0" smtClean="0"/>
              <a:t>&gt;</a:t>
            </a:r>
            <a:endParaRPr lang="sk-SK" dirty="0" smtClean="0"/>
          </a:p>
          <a:p>
            <a:pPr marL="342900" indent="-342900"/>
            <a:r>
              <a:rPr lang="en-US" dirty="0" smtClean="0"/>
              <a:t>&lt;</a:t>
            </a:r>
            <a:r>
              <a:rPr lang="en-US" dirty="0" err="1" smtClean="0"/>
              <a:t>br</a:t>
            </a:r>
            <a:r>
              <a:rPr lang="en-US" dirty="0" smtClean="0"/>
              <a:t>&gt;</a:t>
            </a:r>
            <a:endParaRPr lang="sk-SK" dirty="0" smtClean="0"/>
          </a:p>
          <a:p>
            <a:pPr marL="342900" indent="-342900"/>
            <a:r>
              <a:rPr lang="en-US" dirty="0" smtClean="0"/>
              <a:t>&lt;hr&gt;</a:t>
            </a:r>
            <a:endParaRPr lang="sk-SK" dirty="0" smtClean="0"/>
          </a:p>
          <a:p>
            <a:pPr marL="342900" indent="-342900"/>
            <a:r>
              <a:rPr lang="en-US" dirty="0" smtClean="0"/>
              <a:t>&lt;input&gt;</a:t>
            </a:r>
            <a:endParaRPr lang="sk-SK" dirty="0" smtClean="0"/>
          </a:p>
          <a:p>
            <a:pPr marL="342900" indent="-342900"/>
            <a:r>
              <a:rPr lang="en-US" dirty="0" smtClean="0"/>
              <a:t>&lt;</a:t>
            </a:r>
            <a:r>
              <a:rPr lang="sk-SK" dirty="0" err="1" smtClean="0"/>
              <a:t>form</a:t>
            </a:r>
            <a:r>
              <a:rPr lang="en-US" dirty="0" smtClean="0"/>
              <a:t>&gt;</a:t>
            </a:r>
            <a:endParaRPr lang="sk-SK" dirty="0" smtClean="0"/>
          </a:p>
          <a:p>
            <a:pPr marL="342900" indent="-342900"/>
            <a:r>
              <a:rPr lang="en-US" dirty="0" smtClean="0"/>
              <a:t>&lt;</a:t>
            </a:r>
            <a:r>
              <a:rPr lang="sk-SK" dirty="0" smtClean="0"/>
              <a:t>font</a:t>
            </a:r>
            <a:r>
              <a:rPr lang="en-US" dirty="0" smtClean="0"/>
              <a:t>&gt;</a:t>
            </a:r>
            <a:endParaRPr lang="sk-SK" dirty="0" smtClean="0"/>
          </a:p>
          <a:p>
            <a:pPr marL="342900" indent="-342900"/>
            <a:r>
              <a:rPr lang="en-US" dirty="0" smtClean="0"/>
              <a:t>&lt;</a:t>
            </a:r>
            <a:r>
              <a:rPr lang="sk-SK" dirty="0" smtClean="0"/>
              <a:t>p</a:t>
            </a:r>
            <a:r>
              <a:rPr lang="en-US" dirty="0" smtClean="0"/>
              <a:t>&gt;</a:t>
            </a:r>
            <a:endParaRPr lang="sk-SK" dirty="0" smtClean="0"/>
          </a:p>
          <a:p>
            <a:pPr marL="342900" indent="-342900"/>
            <a:r>
              <a:rPr lang="en-US" dirty="0" smtClean="0"/>
              <a:t>&lt;</a:t>
            </a:r>
            <a:r>
              <a:rPr lang="sk-SK" dirty="0" smtClean="0"/>
              <a:t>div</a:t>
            </a:r>
            <a:r>
              <a:rPr lang="en-US" dirty="0" smtClean="0"/>
              <a:t>&gt;</a:t>
            </a:r>
            <a:endParaRPr lang="sk-SK" dirty="0" smtClean="0"/>
          </a:p>
          <a:p>
            <a:pPr marL="342900" indent="-342900"/>
            <a:r>
              <a:rPr lang="en-US" dirty="0" smtClean="0"/>
              <a:t>&lt;</a:t>
            </a:r>
            <a:r>
              <a:rPr lang="sk-SK" dirty="0" err="1" smtClean="0"/>
              <a:t>title</a:t>
            </a:r>
            <a:r>
              <a:rPr lang="en-US" dirty="0" smtClean="0"/>
              <a:t>&gt;</a:t>
            </a:r>
            <a:endParaRPr lang="sk-SK" dirty="0" smtClean="0"/>
          </a:p>
          <a:p>
            <a:pPr marL="342900" indent="-342900"/>
            <a:r>
              <a:rPr lang="en-US" dirty="0" smtClean="0"/>
              <a:t>&lt;</a:t>
            </a:r>
            <a:r>
              <a:rPr lang="sk-SK" dirty="0" err="1" smtClean="0"/>
              <a:t>img</a:t>
            </a:r>
            <a:r>
              <a:rPr lang="sk-SK" dirty="0" smtClean="0"/>
              <a:t> </a:t>
            </a:r>
            <a:r>
              <a:rPr lang="sk-SK" dirty="0" err="1" smtClean="0"/>
              <a:t>src</a:t>
            </a:r>
            <a:r>
              <a:rPr lang="en-US" dirty="0" smtClean="0"/>
              <a:t>&gt;</a:t>
            </a:r>
            <a:endParaRPr lang="sk-SK" dirty="0" smtClean="0"/>
          </a:p>
          <a:p>
            <a:pPr marL="342900" indent="-342900"/>
            <a:r>
              <a:rPr lang="en-US" dirty="0" smtClean="0"/>
              <a:t>&lt;</a:t>
            </a:r>
            <a:r>
              <a:rPr lang="sk-SK" dirty="0" err="1" smtClean="0"/>
              <a:t>script</a:t>
            </a:r>
            <a:r>
              <a:rPr lang="en-US" dirty="0" smtClean="0"/>
              <a:t>&gt;</a:t>
            </a:r>
            <a:endParaRPr lang="sk-SK" dirty="0" smtClean="0"/>
          </a:p>
          <a:p>
            <a:pPr marL="342900" indent="-342900"/>
            <a:r>
              <a:rPr lang="en-US" dirty="0" smtClean="0"/>
              <a:t>&lt;</a:t>
            </a:r>
            <a:r>
              <a:rPr lang="sk-SK" dirty="0" err="1" smtClean="0"/>
              <a:t>iframe</a:t>
            </a:r>
            <a:r>
              <a:rPr lang="en-US" dirty="0" smtClean="0"/>
              <a:t>&gt;</a:t>
            </a:r>
            <a:endParaRPr lang="sk-SK" dirty="0" smtClean="0"/>
          </a:p>
          <a:p>
            <a:pPr marL="342900" indent="-342900"/>
            <a:endParaRPr lang="sk-SK" dirty="0" smtClean="0"/>
          </a:p>
          <a:p>
            <a:pPr marL="342900" indent="-342900"/>
            <a:endParaRPr lang="sk-SK" dirty="0" smtClean="0"/>
          </a:p>
          <a:p>
            <a:pPr marL="342900" indent="-342900"/>
            <a:endParaRPr lang="sk-SK" dirty="0" smtClean="0"/>
          </a:p>
          <a:p>
            <a:pPr marL="342900" indent="-342900"/>
            <a:endParaRPr lang="sk-SK" dirty="0" smtClean="0"/>
          </a:p>
          <a:p>
            <a:pPr marL="342900" indent="-342900"/>
            <a:endParaRPr lang="sk-SK" dirty="0" smtClean="0"/>
          </a:p>
          <a:p>
            <a:pPr marL="342900" indent="-342900"/>
            <a:endParaRPr lang="sk-SK" dirty="0" smtClean="0"/>
          </a:p>
          <a:p>
            <a:pPr marL="342900" indent="-342900">
              <a:buAutoNum type="arabicPeriod"/>
            </a:pP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3635896" y="2060848"/>
            <a:ext cx="5040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&lt;</a:t>
            </a:r>
            <a:r>
              <a:rPr lang="sk-SK" dirty="0" smtClean="0"/>
              <a:t>h1</a:t>
            </a:r>
            <a:r>
              <a:rPr lang="en-US" dirty="0" smtClean="0"/>
              <a:t>&gt;</a:t>
            </a:r>
            <a:endParaRPr lang="sk-SK" dirty="0" smtClean="0"/>
          </a:p>
          <a:p>
            <a:r>
              <a:rPr lang="en-US" dirty="0" smtClean="0"/>
              <a:t>&lt;</a:t>
            </a:r>
            <a:r>
              <a:rPr lang="sk-SK" dirty="0" smtClean="0"/>
              <a:t>h6</a:t>
            </a:r>
            <a:r>
              <a:rPr lang="en-US" dirty="0" smtClean="0"/>
              <a:t>&gt;</a:t>
            </a:r>
            <a:endParaRPr lang="sk-SK" dirty="0" smtClean="0"/>
          </a:p>
          <a:p>
            <a:endParaRPr lang="sk-SK" dirty="0" smtClean="0"/>
          </a:p>
          <a:p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5364088" y="404664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7. Webová stránka pre vytvorenie webu bez znalostí programovania</a:t>
            </a:r>
            <a:endParaRPr lang="sk-SK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79512" y="188640"/>
            <a:ext cx="896448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 smtClean="0"/>
              <a:t>Velikost</a:t>
            </a:r>
            <a:r>
              <a:rPr lang="sk-SK" dirty="0" smtClean="0"/>
              <a:t> </a:t>
            </a:r>
            <a:r>
              <a:rPr lang="sk-SK" dirty="0" err="1" smtClean="0"/>
              <a:t>vnitřního</a:t>
            </a:r>
            <a:r>
              <a:rPr lang="sk-SK" dirty="0" smtClean="0"/>
              <a:t> </a:t>
            </a:r>
            <a:r>
              <a:rPr lang="sk-SK" dirty="0" err="1" smtClean="0"/>
              <a:t>levého</a:t>
            </a:r>
            <a:r>
              <a:rPr lang="sk-SK" dirty="0" smtClean="0"/>
              <a:t> okraje      </a:t>
            </a:r>
            <a:r>
              <a:rPr lang="sk-SK" b="1" dirty="0" err="1" smtClean="0"/>
              <a:t>padding-left</a:t>
            </a:r>
            <a:r>
              <a:rPr lang="sk-SK" b="1" dirty="0" smtClean="0"/>
              <a:t>: 	„</a:t>
            </a:r>
            <a:r>
              <a:rPr lang="sk-SK" b="1" dirty="0" err="1" smtClean="0"/>
              <a:t>délka</a:t>
            </a:r>
            <a:r>
              <a:rPr lang="sk-SK" b="1" dirty="0" smtClean="0"/>
              <a:t>“ , </a:t>
            </a:r>
            <a:r>
              <a:rPr lang="sk-SK" dirty="0" smtClean="0"/>
              <a:t>„%“ 	</a:t>
            </a:r>
          </a:p>
          <a:p>
            <a:r>
              <a:rPr lang="sk-SK" dirty="0" err="1" smtClean="0"/>
              <a:t>Šířka</a:t>
            </a:r>
            <a:r>
              <a:rPr lang="sk-SK" dirty="0" smtClean="0"/>
              <a:t> horní </a:t>
            </a:r>
            <a:r>
              <a:rPr lang="sk-SK" dirty="0" err="1" smtClean="0"/>
              <a:t>části</a:t>
            </a:r>
            <a:r>
              <a:rPr lang="sk-SK" dirty="0" smtClean="0"/>
              <a:t> </a:t>
            </a:r>
            <a:r>
              <a:rPr lang="sk-SK" dirty="0" err="1" smtClean="0"/>
              <a:t>rámečku</a:t>
            </a:r>
            <a:r>
              <a:rPr lang="sk-SK" dirty="0" smtClean="0"/>
              <a:t> 	</a:t>
            </a:r>
            <a:r>
              <a:rPr lang="sk-SK" b="1" dirty="0" err="1" smtClean="0"/>
              <a:t>border-top-width</a:t>
            </a:r>
            <a:r>
              <a:rPr lang="sk-SK" b="1" dirty="0" smtClean="0"/>
              <a:t>: 	</a:t>
            </a:r>
            <a:r>
              <a:rPr lang="sk-SK" b="1" dirty="0" err="1" smtClean="0"/>
              <a:t>thin</a:t>
            </a:r>
            <a:r>
              <a:rPr lang="sk-SK" b="1" dirty="0" smtClean="0"/>
              <a:t> , </a:t>
            </a:r>
            <a:r>
              <a:rPr lang="sk-SK" dirty="0" err="1" smtClean="0"/>
              <a:t>medium</a:t>
            </a:r>
            <a:r>
              <a:rPr lang="sk-SK" dirty="0" smtClean="0"/>
              <a:t> , </a:t>
            </a:r>
            <a:r>
              <a:rPr lang="sk-SK" dirty="0" err="1" smtClean="0"/>
              <a:t>thick</a:t>
            </a:r>
            <a:r>
              <a:rPr lang="sk-SK" dirty="0" smtClean="0"/>
              <a:t> , „</a:t>
            </a:r>
            <a:r>
              <a:rPr lang="sk-SK" dirty="0" err="1" smtClean="0"/>
              <a:t>délka</a:t>
            </a:r>
            <a:r>
              <a:rPr lang="sk-SK" dirty="0" smtClean="0"/>
              <a:t>“ 	</a:t>
            </a:r>
          </a:p>
          <a:p>
            <a:r>
              <a:rPr lang="sk-SK" dirty="0" err="1" smtClean="0"/>
              <a:t>Šířka</a:t>
            </a:r>
            <a:r>
              <a:rPr lang="sk-SK" dirty="0" smtClean="0"/>
              <a:t> pravé </a:t>
            </a:r>
            <a:r>
              <a:rPr lang="sk-SK" dirty="0" err="1" smtClean="0"/>
              <a:t>části</a:t>
            </a:r>
            <a:r>
              <a:rPr lang="sk-SK" dirty="0" smtClean="0"/>
              <a:t> </a:t>
            </a:r>
            <a:r>
              <a:rPr lang="sk-SK" dirty="0" err="1" smtClean="0"/>
              <a:t>rámečku</a:t>
            </a:r>
            <a:r>
              <a:rPr lang="sk-SK" dirty="0" smtClean="0"/>
              <a:t> 	</a:t>
            </a:r>
            <a:r>
              <a:rPr lang="sk-SK" b="1" dirty="0" err="1" smtClean="0"/>
              <a:t>border-right-width</a:t>
            </a:r>
            <a:r>
              <a:rPr lang="sk-SK" b="1" dirty="0" smtClean="0"/>
              <a:t>:  </a:t>
            </a:r>
            <a:r>
              <a:rPr lang="sk-SK" b="1" dirty="0" err="1" smtClean="0"/>
              <a:t>thin</a:t>
            </a:r>
            <a:r>
              <a:rPr lang="sk-SK" b="1" dirty="0" smtClean="0"/>
              <a:t> , </a:t>
            </a:r>
            <a:r>
              <a:rPr lang="sk-SK" dirty="0" err="1" smtClean="0"/>
              <a:t>medium</a:t>
            </a:r>
            <a:r>
              <a:rPr lang="sk-SK" dirty="0" smtClean="0"/>
              <a:t> , </a:t>
            </a:r>
            <a:r>
              <a:rPr lang="sk-SK" dirty="0" err="1" smtClean="0"/>
              <a:t>thick</a:t>
            </a:r>
            <a:r>
              <a:rPr lang="sk-SK" dirty="0" smtClean="0"/>
              <a:t> , „</a:t>
            </a:r>
            <a:r>
              <a:rPr lang="sk-SK" dirty="0" err="1" smtClean="0"/>
              <a:t>délka</a:t>
            </a:r>
            <a:r>
              <a:rPr lang="sk-SK" dirty="0" smtClean="0"/>
              <a:t>“ 	</a:t>
            </a:r>
          </a:p>
          <a:p>
            <a:r>
              <a:rPr lang="sk-SK" dirty="0" err="1" smtClean="0"/>
              <a:t>Šířka</a:t>
            </a:r>
            <a:r>
              <a:rPr lang="sk-SK" dirty="0" smtClean="0"/>
              <a:t> spodní </a:t>
            </a:r>
            <a:r>
              <a:rPr lang="sk-SK" dirty="0" err="1" smtClean="0"/>
              <a:t>části</a:t>
            </a:r>
            <a:r>
              <a:rPr lang="sk-SK" dirty="0" smtClean="0"/>
              <a:t> </a:t>
            </a:r>
            <a:r>
              <a:rPr lang="sk-SK" dirty="0" err="1" smtClean="0"/>
              <a:t>rámečku</a:t>
            </a:r>
            <a:r>
              <a:rPr lang="sk-SK" dirty="0" smtClean="0"/>
              <a:t> 	</a:t>
            </a:r>
            <a:r>
              <a:rPr lang="sk-SK" b="1" dirty="0" err="1" smtClean="0"/>
              <a:t>border-bottom-width</a:t>
            </a:r>
            <a:r>
              <a:rPr lang="sk-SK" b="1" dirty="0" smtClean="0"/>
              <a:t>:  </a:t>
            </a:r>
            <a:r>
              <a:rPr lang="sk-SK" b="1" dirty="0" err="1" smtClean="0"/>
              <a:t>thin</a:t>
            </a:r>
            <a:r>
              <a:rPr lang="sk-SK" b="1" dirty="0" smtClean="0"/>
              <a:t> , </a:t>
            </a:r>
            <a:r>
              <a:rPr lang="sk-SK" dirty="0" err="1" smtClean="0"/>
              <a:t>medium</a:t>
            </a:r>
            <a:r>
              <a:rPr lang="sk-SK" dirty="0" smtClean="0"/>
              <a:t> , </a:t>
            </a:r>
            <a:r>
              <a:rPr lang="sk-SK" dirty="0" err="1" smtClean="0"/>
              <a:t>thick</a:t>
            </a:r>
            <a:r>
              <a:rPr lang="sk-SK" dirty="0" smtClean="0"/>
              <a:t> , „</a:t>
            </a:r>
            <a:r>
              <a:rPr lang="sk-SK" dirty="0" err="1" smtClean="0"/>
              <a:t>délka</a:t>
            </a:r>
            <a:r>
              <a:rPr lang="sk-SK" dirty="0" smtClean="0"/>
              <a:t>“ 	</a:t>
            </a:r>
          </a:p>
          <a:p>
            <a:r>
              <a:rPr lang="sk-SK" dirty="0" err="1" smtClean="0"/>
              <a:t>Šířka</a:t>
            </a:r>
            <a:r>
              <a:rPr lang="sk-SK" dirty="0" smtClean="0"/>
              <a:t> </a:t>
            </a:r>
            <a:r>
              <a:rPr lang="sk-SK" dirty="0" err="1" smtClean="0"/>
              <a:t>levé</a:t>
            </a:r>
            <a:r>
              <a:rPr lang="sk-SK" dirty="0" smtClean="0"/>
              <a:t> </a:t>
            </a:r>
            <a:r>
              <a:rPr lang="sk-SK" dirty="0" err="1" smtClean="0"/>
              <a:t>části</a:t>
            </a:r>
            <a:r>
              <a:rPr lang="sk-SK" dirty="0" smtClean="0"/>
              <a:t> </a:t>
            </a:r>
            <a:r>
              <a:rPr lang="sk-SK" dirty="0" err="1" smtClean="0"/>
              <a:t>rámečku</a:t>
            </a:r>
            <a:r>
              <a:rPr lang="sk-SK" dirty="0" smtClean="0"/>
              <a:t> 	</a:t>
            </a:r>
            <a:r>
              <a:rPr lang="sk-SK" b="1" dirty="0" err="1" smtClean="0"/>
              <a:t>border-left-width</a:t>
            </a:r>
            <a:r>
              <a:rPr lang="sk-SK" b="1" dirty="0" smtClean="0"/>
              <a:t>: 	</a:t>
            </a:r>
            <a:r>
              <a:rPr lang="sk-SK" b="1" dirty="0" err="1" smtClean="0"/>
              <a:t>thin</a:t>
            </a:r>
            <a:r>
              <a:rPr lang="sk-SK" b="1" dirty="0" smtClean="0"/>
              <a:t> , </a:t>
            </a:r>
            <a:r>
              <a:rPr lang="sk-SK" dirty="0" err="1" smtClean="0"/>
              <a:t>medium</a:t>
            </a:r>
            <a:r>
              <a:rPr lang="sk-SK" dirty="0" smtClean="0"/>
              <a:t> , </a:t>
            </a:r>
            <a:r>
              <a:rPr lang="sk-SK" dirty="0" err="1" smtClean="0"/>
              <a:t>thick</a:t>
            </a:r>
            <a:r>
              <a:rPr lang="sk-SK" dirty="0" smtClean="0"/>
              <a:t> , „</a:t>
            </a:r>
            <a:r>
              <a:rPr lang="sk-SK" dirty="0" err="1" smtClean="0"/>
              <a:t>délka</a:t>
            </a:r>
            <a:r>
              <a:rPr lang="sk-SK" dirty="0" smtClean="0"/>
              <a:t>“ 	</a:t>
            </a:r>
          </a:p>
          <a:p>
            <a:endParaRPr lang="sk-SK" dirty="0" smtClean="0"/>
          </a:p>
          <a:p>
            <a:r>
              <a:rPr lang="sk-SK" dirty="0" err="1" smtClean="0"/>
              <a:t>Barva</a:t>
            </a:r>
            <a:r>
              <a:rPr lang="sk-SK" dirty="0" smtClean="0"/>
              <a:t> </a:t>
            </a:r>
            <a:r>
              <a:rPr lang="sk-SK" dirty="0" err="1" smtClean="0"/>
              <a:t>rámečku</a:t>
            </a:r>
            <a:r>
              <a:rPr lang="sk-SK" dirty="0" smtClean="0"/>
              <a:t> 	</a:t>
            </a:r>
            <a:r>
              <a:rPr lang="sk-SK" b="1" dirty="0" err="1" smtClean="0"/>
              <a:t>border-color</a:t>
            </a:r>
            <a:r>
              <a:rPr lang="sk-SK" b="1" dirty="0" smtClean="0"/>
              <a:t>:  „</a:t>
            </a:r>
            <a:r>
              <a:rPr lang="sk-SK" b="1" dirty="0" err="1" smtClean="0"/>
              <a:t>barva</a:t>
            </a:r>
            <a:r>
              <a:rPr lang="sk-SK" b="1" dirty="0" smtClean="0"/>
              <a:t>“ 	</a:t>
            </a:r>
          </a:p>
          <a:p>
            <a:r>
              <a:rPr lang="sk-SK" dirty="0" smtClean="0"/>
              <a:t>Nastavení tvaru </a:t>
            </a:r>
            <a:r>
              <a:rPr lang="sk-SK" dirty="0" err="1" smtClean="0"/>
              <a:t>rámečku</a:t>
            </a:r>
            <a:r>
              <a:rPr lang="sk-SK" dirty="0" smtClean="0"/>
              <a:t> 	</a:t>
            </a:r>
            <a:r>
              <a:rPr lang="sk-SK" b="1" dirty="0" err="1" smtClean="0"/>
              <a:t>border-style</a:t>
            </a:r>
            <a:r>
              <a:rPr lang="sk-SK" b="1" dirty="0" smtClean="0"/>
              <a:t>:  </a:t>
            </a:r>
            <a:r>
              <a:rPr lang="sk-SK" b="1" dirty="0" err="1" smtClean="0"/>
              <a:t>none</a:t>
            </a:r>
            <a:r>
              <a:rPr lang="sk-SK" b="1" dirty="0" smtClean="0"/>
              <a:t>, </a:t>
            </a:r>
            <a:r>
              <a:rPr lang="sk-SK" dirty="0" err="1" smtClean="0"/>
              <a:t>dotted</a:t>
            </a:r>
            <a:r>
              <a:rPr lang="sk-SK" dirty="0" smtClean="0"/>
              <a:t> , </a:t>
            </a:r>
            <a:r>
              <a:rPr lang="sk-SK" dirty="0" err="1" smtClean="0"/>
              <a:t>dashed</a:t>
            </a:r>
            <a:r>
              <a:rPr lang="sk-SK" dirty="0" smtClean="0"/>
              <a:t> , </a:t>
            </a:r>
            <a:r>
              <a:rPr lang="sk-SK" dirty="0" err="1" smtClean="0"/>
              <a:t>solid</a:t>
            </a:r>
            <a:r>
              <a:rPr lang="sk-SK" dirty="0" smtClean="0"/>
              <a:t> , </a:t>
            </a:r>
            <a:r>
              <a:rPr lang="sk-SK" dirty="0" err="1" smtClean="0"/>
              <a:t>double</a:t>
            </a:r>
            <a:r>
              <a:rPr lang="sk-SK" dirty="0" smtClean="0"/>
              <a:t> </a:t>
            </a:r>
            <a:r>
              <a:rPr lang="sk-SK" dirty="0" err="1" smtClean="0"/>
              <a:t>groove</a:t>
            </a:r>
            <a:endParaRPr lang="sk-SK" dirty="0" smtClean="0"/>
          </a:p>
          <a:p>
            <a:r>
              <a:rPr lang="sk-SK" dirty="0" smtClean="0"/>
              <a:t>Nastavení vlastností horní </a:t>
            </a:r>
            <a:r>
              <a:rPr lang="sk-SK" dirty="0" err="1" smtClean="0"/>
              <a:t>části</a:t>
            </a:r>
            <a:r>
              <a:rPr lang="sk-SK" dirty="0" smtClean="0"/>
              <a:t> </a:t>
            </a:r>
            <a:r>
              <a:rPr lang="sk-SK" dirty="0" err="1" smtClean="0"/>
              <a:t>rámečku</a:t>
            </a:r>
            <a:r>
              <a:rPr lang="sk-SK" dirty="0" smtClean="0"/>
              <a:t>  </a:t>
            </a:r>
            <a:r>
              <a:rPr lang="sk-SK" b="1" dirty="0" err="1" smtClean="0"/>
              <a:t>border-top</a:t>
            </a:r>
            <a:r>
              <a:rPr lang="sk-SK" b="1" dirty="0" smtClean="0"/>
              <a:t>:  </a:t>
            </a:r>
            <a:r>
              <a:rPr lang="sk-SK" b="1" dirty="0" err="1" smtClean="0"/>
              <a:t>width</a:t>
            </a:r>
            <a:r>
              <a:rPr lang="sk-SK" b="1" dirty="0" smtClean="0"/>
              <a:t> , </a:t>
            </a:r>
            <a:r>
              <a:rPr lang="sk-SK" dirty="0" err="1" smtClean="0"/>
              <a:t>style</a:t>
            </a:r>
            <a:r>
              <a:rPr lang="sk-SK" dirty="0" smtClean="0"/>
              <a:t> „</a:t>
            </a:r>
            <a:r>
              <a:rPr lang="sk-SK" dirty="0" err="1" smtClean="0"/>
              <a:t>barva</a:t>
            </a:r>
            <a:r>
              <a:rPr lang="sk-SK" dirty="0" smtClean="0"/>
              <a:t>“ </a:t>
            </a:r>
          </a:p>
          <a:p>
            <a:r>
              <a:rPr lang="sk-SK" dirty="0" err="1" smtClean="0"/>
              <a:t>Nastavenívlastností</a:t>
            </a:r>
            <a:r>
              <a:rPr lang="sk-SK" dirty="0" smtClean="0"/>
              <a:t> pravé </a:t>
            </a:r>
            <a:r>
              <a:rPr lang="sk-SK" dirty="0" err="1" smtClean="0"/>
              <a:t>části</a:t>
            </a:r>
            <a:r>
              <a:rPr lang="sk-SK" dirty="0" smtClean="0"/>
              <a:t> </a:t>
            </a:r>
            <a:r>
              <a:rPr lang="sk-SK" dirty="0" err="1" smtClean="0"/>
              <a:t>rámečku</a:t>
            </a:r>
            <a:r>
              <a:rPr lang="sk-SK" dirty="0" smtClean="0"/>
              <a:t>  </a:t>
            </a:r>
            <a:r>
              <a:rPr lang="sk-SK" b="1" dirty="0" err="1" smtClean="0"/>
              <a:t>border-right</a:t>
            </a:r>
            <a:r>
              <a:rPr lang="sk-SK" b="1" dirty="0" smtClean="0"/>
              <a:t>:  </a:t>
            </a:r>
            <a:r>
              <a:rPr lang="sk-SK" b="1" dirty="0" err="1" smtClean="0"/>
              <a:t>width</a:t>
            </a:r>
            <a:r>
              <a:rPr lang="sk-SK" b="1" dirty="0" smtClean="0"/>
              <a:t>,  </a:t>
            </a:r>
            <a:r>
              <a:rPr lang="sk-SK" dirty="0" err="1" smtClean="0"/>
              <a:t>style</a:t>
            </a:r>
            <a:r>
              <a:rPr lang="sk-SK" dirty="0" smtClean="0"/>
              <a:t> „</a:t>
            </a:r>
            <a:r>
              <a:rPr lang="sk-SK" dirty="0" err="1" smtClean="0"/>
              <a:t>barva</a:t>
            </a:r>
            <a:r>
              <a:rPr lang="sk-SK" dirty="0" smtClean="0"/>
              <a:t>“ 	</a:t>
            </a:r>
          </a:p>
          <a:p>
            <a:r>
              <a:rPr lang="sk-SK" dirty="0" smtClean="0"/>
              <a:t>Nastavení vlastností spodní </a:t>
            </a:r>
            <a:r>
              <a:rPr lang="sk-SK" dirty="0" err="1" smtClean="0"/>
              <a:t>části</a:t>
            </a:r>
            <a:r>
              <a:rPr lang="sk-SK" dirty="0" smtClean="0"/>
              <a:t> </a:t>
            </a:r>
            <a:r>
              <a:rPr lang="sk-SK" dirty="0" err="1" smtClean="0"/>
              <a:t>rámečku</a:t>
            </a:r>
            <a:r>
              <a:rPr lang="sk-SK" dirty="0" smtClean="0"/>
              <a:t>  </a:t>
            </a:r>
            <a:r>
              <a:rPr lang="sk-SK" b="1" dirty="0" err="1" smtClean="0"/>
              <a:t>border-bottom</a:t>
            </a:r>
            <a:r>
              <a:rPr lang="sk-SK" b="1" dirty="0" smtClean="0"/>
              <a:t>: 	</a:t>
            </a:r>
            <a:r>
              <a:rPr lang="sk-SK" b="1" dirty="0" err="1" smtClean="0"/>
              <a:t>width</a:t>
            </a:r>
            <a:r>
              <a:rPr lang="sk-SK" b="1" dirty="0" smtClean="0"/>
              <a:t>  </a:t>
            </a:r>
            <a:r>
              <a:rPr lang="sk-SK" dirty="0" err="1" smtClean="0"/>
              <a:t>style</a:t>
            </a:r>
            <a:r>
              <a:rPr lang="sk-SK" dirty="0" smtClean="0"/>
              <a:t>  „</a:t>
            </a:r>
            <a:r>
              <a:rPr lang="sk-SK" dirty="0" err="1" smtClean="0"/>
              <a:t>barva</a:t>
            </a:r>
            <a:r>
              <a:rPr lang="sk-SK" dirty="0" smtClean="0"/>
              <a:t>“ 	</a:t>
            </a:r>
          </a:p>
          <a:p>
            <a:r>
              <a:rPr lang="sk-SK" dirty="0" smtClean="0"/>
              <a:t>Nastavení vlastností </a:t>
            </a:r>
            <a:r>
              <a:rPr lang="sk-SK" dirty="0" err="1" smtClean="0"/>
              <a:t>levé</a:t>
            </a:r>
            <a:r>
              <a:rPr lang="sk-SK" dirty="0" smtClean="0"/>
              <a:t> </a:t>
            </a:r>
            <a:r>
              <a:rPr lang="sk-SK" dirty="0" err="1" smtClean="0"/>
              <a:t>části</a:t>
            </a:r>
            <a:r>
              <a:rPr lang="sk-SK" dirty="0" smtClean="0"/>
              <a:t> </a:t>
            </a:r>
            <a:r>
              <a:rPr lang="sk-SK" dirty="0" err="1" smtClean="0"/>
              <a:t>rámečku</a:t>
            </a:r>
            <a:r>
              <a:rPr lang="sk-SK" dirty="0" smtClean="0"/>
              <a:t> 	</a:t>
            </a:r>
            <a:r>
              <a:rPr lang="sk-SK" b="1" dirty="0" err="1" smtClean="0"/>
              <a:t>border-left</a:t>
            </a:r>
            <a:r>
              <a:rPr lang="sk-SK" b="1" dirty="0" smtClean="0"/>
              <a:t>:  </a:t>
            </a:r>
            <a:r>
              <a:rPr lang="sk-SK" b="1" dirty="0" err="1" smtClean="0"/>
              <a:t>border-left-width</a:t>
            </a:r>
            <a:r>
              <a:rPr lang="sk-SK" b="1" dirty="0" smtClean="0"/>
              <a:t>  </a:t>
            </a:r>
            <a:r>
              <a:rPr lang="sk-SK" dirty="0" err="1" smtClean="0"/>
              <a:t>style</a:t>
            </a:r>
            <a:r>
              <a:rPr lang="sk-SK" dirty="0" smtClean="0"/>
              <a:t>  „</a:t>
            </a:r>
            <a:r>
              <a:rPr lang="sk-SK" dirty="0" err="1" smtClean="0"/>
              <a:t>barva</a:t>
            </a:r>
            <a:r>
              <a:rPr lang="sk-SK" dirty="0" smtClean="0"/>
              <a:t>“</a:t>
            </a:r>
          </a:p>
          <a:p>
            <a:r>
              <a:rPr lang="sk-SK" dirty="0" err="1" smtClean="0"/>
              <a:t>Šířka</a:t>
            </a:r>
            <a:r>
              <a:rPr lang="sk-SK" dirty="0" smtClean="0"/>
              <a:t> 	</a:t>
            </a:r>
            <a:r>
              <a:rPr lang="sk-SK" b="1" dirty="0" err="1" smtClean="0"/>
              <a:t>width</a:t>
            </a:r>
            <a:r>
              <a:rPr lang="sk-SK" b="1" dirty="0" smtClean="0"/>
              <a:t>: 	„</a:t>
            </a:r>
            <a:r>
              <a:rPr lang="sk-SK" b="1" dirty="0" err="1" smtClean="0"/>
              <a:t>délka</a:t>
            </a:r>
            <a:r>
              <a:rPr lang="sk-SK" b="1" dirty="0" smtClean="0"/>
              <a:t>“  </a:t>
            </a:r>
            <a:r>
              <a:rPr lang="sk-SK" dirty="0" smtClean="0"/>
              <a:t>„%“ , auto</a:t>
            </a:r>
          </a:p>
          <a:p>
            <a:r>
              <a:rPr lang="sk-SK" dirty="0" smtClean="0"/>
              <a:t>Výška 	</a:t>
            </a:r>
            <a:r>
              <a:rPr lang="sk-SK" b="1" dirty="0" err="1" smtClean="0"/>
              <a:t>height</a:t>
            </a:r>
            <a:r>
              <a:rPr lang="sk-SK" b="1" dirty="0" smtClean="0"/>
              <a:t>: 	„</a:t>
            </a:r>
            <a:r>
              <a:rPr lang="sk-SK" b="1" dirty="0" err="1" smtClean="0"/>
              <a:t>délka</a:t>
            </a:r>
            <a:r>
              <a:rPr lang="sk-SK" b="1" dirty="0" smtClean="0"/>
              <a:t>“ , </a:t>
            </a:r>
            <a:r>
              <a:rPr lang="sk-SK" dirty="0" smtClean="0"/>
              <a:t>auto 	</a:t>
            </a:r>
          </a:p>
          <a:p>
            <a:r>
              <a:rPr lang="sk-SK" dirty="0" err="1" smtClean="0"/>
              <a:t>Plovoucí</a:t>
            </a:r>
            <a:r>
              <a:rPr lang="sk-SK" dirty="0" smtClean="0"/>
              <a:t> objekt 	</a:t>
            </a:r>
            <a:r>
              <a:rPr lang="sk-SK" b="1" dirty="0" err="1" smtClean="0"/>
              <a:t>float</a:t>
            </a:r>
            <a:r>
              <a:rPr lang="sk-SK" b="1" dirty="0" smtClean="0"/>
              <a:t>: 	</a:t>
            </a:r>
            <a:r>
              <a:rPr lang="sk-SK" b="1" dirty="0" err="1" smtClean="0"/>
              <a:t>left</a:t>
            </a:r>
            <a:r>
              <a:rPr lang="sk-SK" b="1" dirty="0" smtClean="0"/>
              <a:t> , </a:t>
            </a:r>
            <a:r>
              <a:rPr lang="sk-SK" dirty="0" err="1" smtClean="0"/>
              <a:t>right</a:t>
            </a:r>
            <a:r>
              <a:rPr lang="sk-SK" dirty="0" smtClean="0"/>
              <a:t> , </a:t>
            </a:r>
            <a:r>
              <a:rPr lang="sk-SK" dirty="0" err="1" smtClean="0"/>
              <a:t>none</a:t>
            </a:r>
            <a:r>
              <a:rPr lang="sk-SK" dirty="0" smtClean="0"/>
              <a:t> 	</a:t>
            </a:r>
          </a:p>
          <a:p>
            <a:r>
              <a:rPr lang="sk-SK" dirty="0" smtClean="0"/>
              <a:t>Skončení </a:t>
            </a:r>
            <a:r>
              <a:rPr lang="sk-SK" dirty="0" err="1" smtClean="0"/>
              <a:t>plovoucího</a:t>
            </a:r>
            <a:r>
              <a:rPr lang="sk-SK" dirty="0" smtClean="0"/>
              <a:t> objektu 	</a:t>
            </a:r>
            <a:r>
              <a:rPr lang="sk-SK" b="1" dirty="0" err="1" smtClean="0"/>
              <a:t>clear</a:t>
            </a:r>
            <a:r>
              <a:rPr lang="sk-SK" b="1" dirty="0" smtClean="0"/>
              <a:t>:  </a:t>
            </a:r>
            <a:r>
              <a:rPr lang="sk-SK" b="1" dirty="0" err="1" smtClean="0"/>
              <a:t>none</a:t>
            </a:r>
            <a:r>
              <a:rPr lang="sk-SK" b="1" dirty="0" smtClean="0"/>
              <a:t> , </a:t>
            </a:r>
            <a:r>
              <a:rPr lang="sk-SK" dirty="0" err="1" smtClean="0"/>
              <a:t>left</a:t>
            </a:r>
            <a:r>
              <a:rPr lang="sk-SK" dirty="0" smtClean="0"/>
              <a:t> ,</a:t>
            </a:r>
          </a:p>
          <a:p>
            <a:r>
              <a:rPr lang="sk-SK" dirty="0" smtClean="0"/>
              <a:t> </a:t>
            </a:r>
            <a:r>
              <a:rPr lang="sk-SK" dirty="0" err="1" smtClean="0"/>
              <a:t>right</a:t>
            </a:r>
            <a:r>
              <a:rPr lang="sk-SK" dirty="0" smtClean="0"/>
              <a:t> , </a:t>
            </a:r>
            <a:r>
              <a:rPr lang="sk-SK" dirty="0" err="1" smtClean="0"/>
              <a:t>both</a:t>
            </a:r>
            <a:r>
              <a:rPr lang="sk-SK" dirty="0" smtClean="0"/>
              <a:t> 	</a:t>
            </a:r>
          </a:p>
          <a:p>
            <a:r>
              <a:rPr lang="sk-SK" dirty="0" smtClean="0"/>
              <a:t> 	</a:t>
            </a:r>
          </a:p>
          <a:p>
            <a:r>
              <a:rPr lang="sk-SK" b="1" dirty="0" smtClean="0"/>
              <a:t>	</a:t>
            </a:r>
          </a:p>
          <a:p>
            <a:endParaRPr lang="sk-SK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3933056"/>
            <a:ext cx="4019550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BlokTextu 5"/>
          <p:cNvSpPr txBox="1"/>
          <p:nvPr/>
        </p:nvSpPr>
        <p:spPr>
          <a:xfrm>
            <a:off x="1979712" y="5805264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>
                <a:solidFill>
                  <a:srgbClr val="FF0000"/>
                </a:solidFill>
              </a:rPr>
              <a:t>Blokový model v CSS</a:t>
            </a:r>
            <a:endParaRPr lang="sk-SK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260648"/>
            <a:ext cx="87129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solidFill>
                  <a:srgbClr val="FF0000"/>
                </a:solidFill>
              </a:rPr>
              <a:t>Odrážky:</a:t>
            </a:r>
          </a:p>
          <a:p>
            <a:r>
              <a:rPr lang="pl-PL" dirty="0" smtClean="0"/>
              <a:t>Druh odrážek v seznamech 	</a:t>
            </a:r>
            <a:r>
              <a:rPr lang="pl-PL" b="1" dirty="0" smtClean="0"/>
              <a:t>list-style-type: 	disc , </a:t>
            </a:r>
            <a:r>
              <a:rPr lang="sk-SK" dirty="0" err="1" smtClean="0"/>
              <a:t>circle</a:t>
            </a:r>
            <a:r>
              <a:rPr lang="sk-SK" dirty="0" smtClean="0"/>
              <a:t> , </a:t>
            </a:r>
            <a:r>
              <a:rPr lang="sk-SK" dirty="0" err="1" smtClean="0"/>
              <a:t>square</a:t>
            </a:r>
            <a:r>
              <a:rPr lang="sk-SK" dirty="0" smtClean="0"/>
              <a:t> , </a:t>
            </a:r>
            <a:r>
              <a:rPr lang="sk-SK" dirty="0" err="1" smtClean="0"/>
              <a:t>decimal</a:t>
            </a:r>
            <a:r>
              <a:rPr lang="sk-SK" dirty="0" smtClean="0"/>
              <a:t> 	</a:t>
            </a:r>
          </a:p>
          <a:p>
            <a:r>
              <a:rPr lang="pl-PL" dirty="0" smtClean="0"/>
              <a:t>Obrázek jako odrážka v seznamu  </a:t>
            </a:r>
            <a:r>
              <a:rPr lang="pl-PL" b="1" dirty="0" smtClean="0"/>
              <a:t>list-style-image:  „URL“ , </a:t>
            </a:r>
            <a:r>
              <a:rPr lang="sk-SK" dirty="0" err="1" smtClean="0"/>
              <a:t>none</a:t>
            </a:r>
            <a:r>
              <a:rPr lang="sk-SK" dirty="0" smtClean="0"/>
              <a:t> 	</a:t>
            </a:r>
          </a:p>
          <a:p>
            <a:r>
              <a:rPr lang="sk-SK" dirty="0" err="1" smtClean="0"/>
              <a:t>umístění</a:t>
            </a:r>
            <a:r>
              <a:rPr lang="sk-SK" dirty="0" smtClean="0"/>
              <a:t> odrážky 	</a:t>
            </a:r>
            <a:r>
              <a:rPr lang="sk-SK" b="1" dirty="0" err="1" smtClean="0"/>
              <a:t>list-style-position</a:t>
            </a:r>
            <a:r>
              <a:rPr lang="sk-SK" b="1" dirty="0" smtClean="0"/>
              <a:t>: 	</a:t>
            </a:r>
            <a:r>
              <a:rPr lang="sk-SK" b="1" dirty="0" err="1" smtClean="0"/>
              <a:t>inside</a:t>
            </a:r>
            <a:r>
              <a:rPr lang="sk-SK" b="1" dirty="0" smtClean="0"/>
              <a:t> , </a:t>
            </a:r>
            <a:r>
              <a:rPr lang="sk-SK" dirty="0" err="1" smtClean="0"/>
              <a:t>outside</a:t>
            </a:r>
            <a:r>
              <a:rPr lang="sk-SK" dirty="0" smtClean="0"/>
              <a:t> 	</a:t>
            </a:r>
          </a:p>
          <a:p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251520" y="1884888"/>
            <a:ext cx="81369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Riadenie pozícií:</a:t>
            </a:r>
          </a:p>
          <a:p>
            <a:r>
              <a:rPr lang="sk-SK" dirty="0" err="1" smtClean="0"/>
              <a:t>Způsob</a:t>
            </a:r>
            <a:r>
              <a:rPr lang="sk-SK" dirty="0" smtClean="0"/>
              <a:t> </a:t>
            </a:r>
            <a:r>
              <a:rPr lang="sk-SK" dirty="0" err="1" smtClean="0"/>
              <a:t>pozicování</a:t>
            </a:r>
            <a:r>
              <a:rPr lang="sk-SK" dirty="0" smtClean="0"/>
              <a:t> elementu 	</a:t>
            </a:r>
            <a:r>
              <a:rPr lang="sk-SK" b="1" dirty="0" err="1" smtClean="0"/>
              <a:t>position</a:t>
            </a:r>
            <a:r>
              <a:rPr lang="sk-SK" b="1" dirty="0" smtClean="0"/>
              <a:t>: 	</a:t>
            </a:r>
            <a:r>
              <a:rPr lang="sk-SK" b="1" dirty="0" err="1" smtClean="0"/>
              <a:t>absolute</a:t>
            </a:r>
            <a:r>
              <a:rPr lang="sk-SK" b="1" dirty="0" smtClean="0"/>
              <a:t> , </a:t>
            </a:r>
            <a:r>
              <a:rPr lang="sk-SK" dirty="0" err="1" smtClean="0"/>
              <a:t>relative</a:t>
            </a:r>
            <a:r>
              <a:rPr lang="sk-SK" dirty="0" smtClean="0"/>
              <a:t> , </a:t>
            </a:r>
            <a:r>
              <a:rPr lang="sk-SK" dirty="0" err="1" smtClean="0"/>
              <a:t>static</a:t>
            </a:r>
            <a:r>
              <a:rPr lang="sk-SK" dirty="0" smtClean="0"/>
              <a:t> 	</a:t>
            </a:r>
          </a:p>
          <a:p>
            <a:r>
              <a:rPr lang="sk-SK" dirty="0" smtClean="0"/>
              <a:t>Posunutí elementu vpravo 	</a:t>
            </a:r>
            <a:r>
              <a:rPr lang="sk-SK" b="1" dirty="0" err="1" smtClean="0"/>
              <a:t>left</a:t>
            </a:r>
            <a:r>
              <a:rPr lang="sk-SK" b="1" dirty="0" smtClean="0"/>
              <a:t>: 	„</a:t>
            </a:r>
            <a:r>
              <a:rPr lang="sk-SK" b="1" dirty="0" err="1" smtClean="0"/>
              <a:t>délka</a:t>
            </a:r>
            <a:r>
              <a:rPr lang="sk-SK" b="1" dirty="0" smtClean="0"/>
              <a:t>“ , </a:t>
            </a:r>
            <a:r>
              <a:rPr lang="sk-SK" dirty="0" smtClean="0"/>
              <a:t>„%“  , auto 	</a:t>
            </a:r>
          </a:p>
          <a:p>
            <a:r>
              <a:rPr lang="sk-SK" dirty="0" smtClean="0"/>
              <a:t>Posunutí elementu </a:t>
            </a:r>
            <a:r>
              <a:rPr lang="sk-SK" dirty="0" err="1" smtClean="0"/>
              <a:t>dolů</a:t>
            </a:r>
            <a:r>
              <a:rPr lang="sk-SK" dirty="0" smtClean="0"/>
              <a:t> 	</a:t>
            </a:r>
            <a:r>
              <a:rPr lang="sk-SK" b="1" dirty="0" smtClean="0"/>
              <a:t>top: 	„</a:t>
            </a:r>
            <a:r>
              <a:rPr lang="sk-SK" b="1" dirty="0" err="1" smtClean="0"/>
              <a:t>délka</a:t>
            </a:r>
            <a:r>
              <a:rPr lang="sk-SK" b="1" dirty="0" smtClean="0"/>
              <a:t>“  , </a:t>
            </a:r>
            <a:r>
              <a:rPr lang="sk-SK" dirty="0" smtClean="0"/>
              <a:t>„%“ , auto 	</a:t>
            </a:r>
          </a:p>
          <a:p>
            <a:r>
              <a:rPr lang="sk-SK" dirty="0" err="1" smtClean="0"/>
              <a:t>Šířka</a:t>
            </a:r>
            <a:r>
              <a:rPr lang="sk-SK" dirty="0" smtClean="0"/>
              <a:t> elementu 	</a:t>
            </a:r>
            <a:r>
              <a:rPr lang="sk-SK" b="1" dirty="0" err="1" smtClean="0"/>
              <a:t>width</a:t>
            </a:r>
            <a:r>
              <a:rPr lang="sk-SK" b="1" dirty="0" smtClean="0"/>
              <a:t>: 	„</a:t>
            </a:r>
            <a:r>
              <a:rPr lang="sk-SK" b="1" dirty="0" err="1" smtClean="0"/>
              <a:t>délka</a:t>
            </a:r>
            <a:r>
              <a:rPr lang="sk-SK" b="1" dirty="0" smtClean="0"/>
              <a:t>“  , </a:t>
            </a:r>
            <a:r>
              <a:rPr lang="sk-SK" dirty="0" smtClean="0"/>
              <a:t>„%“ , auto 	</a:t>
            </a:r>
          </a:p>
          <a:p>
            <a:r>
              <a:rPr lang="sk-SK" dirty="0" smtClean="0"/>
              <a:t>Výška elementu 	</a:t>
            </a:r>
            <a:r>
              <a:rPr lang="sk-SK" b="1" dirty="0" err="1" smtClean="0"/>
              <a:t>height</a:t>
            </a:r>
            <a:r>
              <a:rPr lang="sk-SK" b="1" dirty="0" smtClean="0"/>
              <a:t>: 	„</a:t>
            </a:r>
            <a:r>
              <a:rPr lang="sk-SK" b="1" dirty="0" err="1" smtClean="0"/>
              <a:t>délka</a:t>
            </a:r>
            <a:r>
              <a:rPr lang="sk-SK" b="1" dirty="0" smtClean="0"/>
              <a:t>“ ,  </a:t>
            </a:r>
            <a:r>
              <a:rPr lang="sk-SK" dirty="0" smtClean="0"/>
              <a:t>„%“ , auto 		</a:t>
            </a:r>
          </a:p>
          <a:p>
            <a:r>
              <a:rPr lang="sk-SK" dirty="0" err="1" smtClean="0"/>
              <a:t>Způsob</a:t>
            </a:r>
            <a:r>
              <a:rPr lang="sk-SK" dirty="0" smtClean="0"/>
              <a:t> zobrazení elementu 	</a:t>
            </a:r>
            <a:r>
              <a:rPr lang="sk-SK" b="1" dirty="0" err="1" smtClean="0"/>
              <a:t>overflow</a:t>
            </a:r>
            <a:r>
              <a:rPr lang="sk-SK" b="1" dirty="0" smtClean="0"/>
              <a:t>:  </a:t>
            </a:r>
            <a:r>
              <a:rPr lang="sk-SK" b="1" dirty="0" err="1" smtClean="0"/>
              <a:t>none</a:t>
            </a:r>
            <a:r>
              <a:rPr lang="sk-SK" b="1" dirty="0" smtClean="0"/>
              <a:t> , </a:t>
            </a:r>
            <a:r>
              <a:rPr lang="sk-SK" dirty="0" err="1" smtClean="0"/>
              <a:t>clip</a:t>
            </a:r>
            <a:r>
              <a:rPr lang="sk-SK" dirty="0" smtClean="0"/>
              <a:t> , </a:t>
            </a:r>
            <a:r>
              <a:rPr lang="sk-SK" dirty="0" err="1" smtClean="0"/>
              <a:t>scroll</a:t>
            </a:r>
            <a:r>
              <a:rPr lang="sk-SK" dirty="0" smtClean="0"/>
              <a:t> 	</a:t>
            </a:r>
          </a:p>
          <a:p>
            <a:r>
              <a:rPr lang="pl-PL" dirty="0" smtClean="0"/>
              <a:t>Pozice elementu na pseudoose Z 	</a:t>
            </a:r>
            <a:r>
              <a:rPr lang="pl-PL" b="1" dirty="0" smtClean="0"/>
              <a:t>z-index: 	auto   </a:t>
            </a:r>
            <a:r>
              <a:rPr lang="sk-SK" dirty="0" smtClean="0"/>
              <a:t>„číslo“ 	</a:t>
            </a:r>
          </a:p>
          <a:p>
            <a:r>
              <a:rPr lang="sk-SK" dirty="0" err="1" smtClean="0"/>
              <a:t>Viditelnost</a:t>
            </a:r>
            <a:r>
              <a:rPr lang="sk-SK" dirty="0" smtClean="0"/>
              <a:t> elementu 	</a:t>
            </a:r>
            <a:r>
              <a:rPr lang="sk-SK" b="1" dirty="0" err="1" smtClean="0"/>
              <a:t>visibility</a:t>
            </a:r>
            <a:r>
              <a:rPr lang="sk-SK" b="1" dirty="0" smtClean="0"/>
              <a:t>: 	</a:t>
            </a:r>
            <a:r>
              <a:rPr lang="sk-SK" b="1" dirty="0" err="1" smtClean="0"/>
              <a:t>inherit</a:t>
            </a:r>
            <a:r>
              <a:rPr lang="sk-SK" b="1" dirty="0" smtClean="0"/>
              <a:t>  </a:t>
            </a:r>
            <a:r>
              <a:rPr lang="sk-SK" dirty="0" err="1" smtClean="0"/>
              <a:t>visible</a:t>
            </a:r>
            <a:r>
              <a:rPr lang="sk-SK" dirty="0" smtClean="0"/>
              <a:t>  </a:t>
            </a:r>
            <a:r>
              <a:rPr lang="sk-SK" dirty="0" err="1" smtClean="0"/>
              <a:t>hidden</a:t>
            </a:r>
            <a:r>
              <a:rPr lang="sk-SK" dirty="0" smtClean="0"/>
              <a:t> 	</a:t>
            </a:r>
          </a:p>
          <a:p>
            <a:endParaRPr lang="sk-SK" dirty="0" smtClean="0"/>
          </a:p>
          <a:p>
            <a:r>
              <a:rPr lang="sk-SK" b="1" dirty="0" smtClean="0"/>
              <a:t>	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14282" y="-27384"/>
            <a:ext cx="8678198" cy="7663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>
                <a:solidFill>
                  <a:srgbClr val="FF0000"/>
                </a:solidFill>
              </a:rPr>
              <a:t>Príklady použitia parametrov v CSS: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b="1" dirty="0" smtClean="0"/>
              <a:t>dekorácia tex</a:t>
            </a:r>
            <a:r>
              <a:rPr lang="sk-SK" dirty="0" smtClean="0"/>
              <a:t>tu -  </a:t>
            </a:r>
            <a:r>
              <a:rPr lang="en-US" dirty="0" smtClean="0"/>
              <a:t>text-decoration</a:t>
            </a:r>
            <a:r>
              <a:rPr lang="en-US" dirty="0" smtClean="0"/>
              <a:t>: </a:t>
            </a:r>
            <a:r>
              <a:rPr lang="en-US" dirty="0" smtClean="0"/>
              <a:t>none</a:t>
            </a:r>
            <a:r>
              <a:rPr lang="sk-SK" dirty="0" smtClean="0"/>
              <a:t> (</a:t>
            </a:r>
            <a:r>
              <a:rPr lang="sk-SK" dirty="0" err="1" smtClean="0"/>
              <a:t>underline</a:t>
            </a:r>
            <a:r>
              <a:rPr lang="sk-SK" dirty="0" smtClean="0"/>
              <a:t>, </a:t>
            </a:r>
            <a:r>
              <a:rPr lang="sk-SK" dirty="0" err="1" smtClean="0"/>
              <a:t>overline</a:t>
            </a:r>
            <a:r>
              <a:rPr lang="sk-SK" dirty="0" smtClean="0"/>
              <a:t>, </a:t>
            </a:r>
            <a:r>
              <a:rPr lang="sk-SK" dirty="0" err="1" smtClean="0"/>
              <a:t>blink</a:t>
            </a:r>
            <a:r>
              <a:rPr lang="sk-SK" dirty="0" smtClean="0"/>
              <a:t>)</a:t>
            </a:r>
            <a:r>
              <a:rPr lang="en-US" dirty="0" smtClean="0"/>
              <a:t>; </a:t>
            </a:r>
            <a:endParaRPr lang="sk-SK" dirty="0" smtClean="0"/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b="1" dirty="0" smtClean="0"/>
              <a:t>farba </a:t>
            </a:r>
            <a:r>
              <a:rPr lang="sk-SK" dirty="0" smtClean="0"/>
              <a:t>(čohokoľvek) - </a:t>
            </a:r>
            <a:r>
              <a:rPr lang="en-US" dirty="0" smtClean="0"/>
              <a:t>color:</a:t>
            </a:r>
            <a:r>
              <a:rPr lang="sk-SK" dirty="0" smtClean="0"/>
              <a:t> </a:t>
            </a:r>
            <a:r>
              <a:rPr lang="en-US" dirty="0" smtClean="0"/>
              <a:t> </a:t>
            </a:r>
            <a:r>
              <a:rPr lang="en-US" dirty="0" smtClean="0"/>
              <a:t>#ff0000; </a:t>
            </a:r>
            <a:endParaRPr lang="sk-SK" dirty="0" smtClean="0"/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b="1" dirty="0" smtClean="0"/>
              <a:t>pozadie</a:t>
            </a:r>
            <a:r>
              <a:rPr lang="sk-SK" dirty="0" smtClean="0"/>
              <a:t> (</a:t>
            </a:r>
            <a:r>
              <a:rPr lang="sk-SK" dirty="0" err="1" smtClean="0"/>
              <a:t>čohokloľvek</a:t>
            </a:r>
            <a:r>
              <a:rPr lang="sk-SK" dirty="0" smtClean="0"/>
              <a:t>) - </a:t>
            </a:r>
            <a:r>
              <a:rPr lang="en-US" dirty="0" smtClean="0"/>
              <a:t>background</a:t>
            </a:r>
            <a:r>
              <a:rPr lang="en-US" dirty="0" smtClean="0"/>
              <a:t>: yellow;</a:t>
            </a:r>
            <a:r>
              <a:rPr lang="sk-SK" dirty="0" smtClean="0"/>
              <a:t> </a:t>
            </a:r>
            <a:r>
              <a:rPr lang="sk-SK" dirty="0" smtClean="0"/>
              <a:t>(</a:t>
            </a:r>
            <a:r>
              <a:rPr lang="sk-SK" dirty="0" err="1" smtClean="0"/>
              <a:t>red</a:t>
            </a:r>
            <a:r>
              <a:rPr lang="sk-SK" dirty="0" smtClean="0"/>
              <a:t>, </a:t>
            </a:r>
            <a:r>
              <a:rPr lang="sk-SK" dirty="0" err="1" smtClean="0"/>
              <a:t>blue</a:t>
            </a:r>
            <a:r>
              <a:rPr lang="sk-SK" dirty="0" smtClean="0"/>
              <a:t>, </a:t>
            </a:r>
            <a:r>
              <a:rPr lang="sk-SK" dirty="0" err="1" smtClean="0"/>
              <a:t>green</a:t>
            </a:r>
            <a:r>
              <a:rPr lang="sk-SK" dirty="0" smtClean="0"/>
              <a:t>, </a:t>
            </a:r>
            <a:r>
              <a:rPr lang="sk-SK" dirty="0" err="1" smtClean="0"/>
              <a:t>black</a:t>
            </a:r>
            <a:r>
              <a:rPr lang="sk-SK" dirty="0" smtClean="0"/>
              <a:t>, </a:t>
            </a:r>
            <a:r>
              <a:rPr lang="sk-SK" dirty="0" err="1" smtClean="0"/>
              <a:t>white</a:t>
            </a:r>
            <a:r>
              <a:rPr lang="sk-SK" dirty="0" smtClean="0"/>
              <a:t>, ...)</a:t>
            </a:r>
            <a:endParaRPr lang="sk-SK" dirty="0" smtClean="0"/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b="1" dirty="0" smtClean="0"/>
              <a:t>veľkosť textu </a:t>
            </a:r>
            <a:r>
              <a:rPr lang="sk-SK" dirty="0" smtClean="0"/>
              <a:t>- </a:t>
            </a:r>
            <a:r>
              <a:rPr lang="sk-SK" dirty="0" err="1" smtClean="0"/>
              <a:t>font-size</a:t>
            </a:r>
            <a:r>
              <a:rPr lang="sk-SK" dirty="0" smtClean="0"/>
              <a:t>: 20px; </a:t>
            </a:r>
            <a:r>
              <a:rPr lang="sk-SK" dirty="0" smtClean="0"/>
              <a:t>(11px, 18px; ...)</a:t>
            </a:r>
            <a:endParaRPr lang="sk-SK" dirty="0" smtClean="0"/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b="1" dirty="0" smtClean="0"/>
              <a:t>font textu </a:t>
            </a:r>
            <a:r>
              <a:rPr lang="sk-SK" dirty="0" smtClean="0"/>
              <a:t>- </a:t>
            </a:r>
            <a:r>
              <a:rPr lang="sk-SK" dirty="0" err="1" smtClean="0"/>
              <a:t>font-family</a:t>
            </a:r>
            <a:r>
              <a:rPr lang="sk-SK" dirty="0" smtClean="0"/>
              <a:t>: </a:t>
            </a:r>
            <a:r>
              <a:rPr lang="sk-SK" dirty="0" smtClean="0"/>
              <a:t>Georgia; (</a:t>
            </a:r>
            <a:r>
              <a:rPr lang="sk-SK" dirty="0" err="1" smtClean="0"/>
              <a:t>Arial</a:t>
            </a:r>
            <a:r>
              <a:rPr lang="sk-SK" dirty="0" smtClean="0"/>
              <a:t>, </a:t>
            </a:r>
            <a:r>
              <a:rPr lang="sk-SK" dirty="0" err="1" smtClean="0"/>
              <a:t>Times</a:t>
            </a:r>
            <a:r>
              <a:rPr lang="sk-SK" dirty="0" smtClean="0"/>
              <a:t> New Roman, ..)</a:t>
            </a:r>
            <a:endParaRPr lang="sk-SK" dirty="0" smtClean="0"/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b="1" dirty="0" smtClean="0"/>
              <a:t>odsadenie textu </a:t>
            </a:r>
            <a:r>
              <a:rPr lang="sk-SK" dirty="0" smtClean="0"/>
              <a:t>- </a:t>
            </a:r>
            <a:r>
              <a:rPr lang="sk-SK" dirty="0" err="1" smtClean="0"/>
              <a:t>padding-bottom</a:t>
            </a:r>
            <a:r>
              <a:rPr lang="sk-SK" dirty="0" smtClean="0"/>
              <a:t>: 10px</a:t>
            </a:r>
            <a:r>
              <a:rPr lang="sk-SK" dirty="0" smtClean="0"/>
              <a:t>; (</a:t>
            </a:r>
            <a:r>
              <a:rPr lang="sk-SK" dirty="0" err="1" smtClean="0"/>
              <a:t>padding-left</a:t>
            </a:r>
            <a:r>
              <a:rPr lang="sk-SK" dirty="0" smtClean="0"/>
              <a:t>, </a:t>
            </a:r>
            <a:r>
              <a:rPr lang="sk-SK" dirty="0" err="1" smtClean="0"/>
              <a:t>padding</a:t>
            </a:r>
            <a:r>
              <a:rPr lang="sk-SK" dirty="0" smtClean="0"/>
              <a:t>- top)</a:t>
            </a:r>
            <a:endParaRPr lang="sk-SK" dirty="0" smtClean="0"/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b="1" dirty="0" smtClean="0"/>
              <a:t>rámik </a:t>
            </a:r>
            <a:r>
              <a:rPr lang="sk-SK" dirty="0" smtClean="0"/>
              <a:t>- </a:t>
            </a:r>
            <a:r>
              <a:rPr lang="en-US" dirty="0" smtClean="0"/>
              <a:t>border</a:t>
            </a:r>
            <a:r>
              <a:rPr lang="en-US" dirty="0" smtClean="0"/>
              <a:t>:</a:t>
            </a:r>
            <a:r>
              <a:rPr lang="sk-SK" dirty="0" smtClean="0"/>
              <a:t> </a:t>
            </a:r>
            <a:r>
              <a:rPr lang="en-US" dirty="0" smtClean="0"/>
              <a:t>3px solid #c0c0c0; </a:t>
            </a:r>
            <a:r>
              <a:rPr lang="sk-SK" dirty="0" smtClean="0"/>
              <a:t>(5px </a:t>
            </a:r>
            <a:r>
              <a:rPr lang="sk-SK" dirty="0" err="1" smtClean="0"/>
              <a:t>dotted</a:t>
            </a:r>
            <a:r>
              <a:rPr lang="sk-SK" dirty="0" smtClean="0"/>
              <a:t> </a:t>
            </a:r>
            <a:r>
              <a:rPr lang="sk-SK" dirty="0" err="1" smtClean="0"/>
              <a:t>red</a:t>
            </a:r>
            <a:r>
              <a:rPr lang="sk-SK" dirty="0" smtClean="0"/>
              <a:t>; </a:t>
            </a:r>
            <a:r>
              <a:rPr lang="sk-SK" dirty="0" err="1" smtClean="0"/>
              <a:t>d</a:t>
            </a:r>
            <a:r>
              <a:rPr lang="sk-SK" dirty="0" err="1" smtClean="0"/>
              <a:t>ashed</a:t>
            </a:r>
            <a:r>
              <a:rPr lang="sk-SK" dirty="0" smtClean="0"/>
              <a:t>)</a:t>
            </a:r>
            <a:endParaRPr lang="sk-SK" dirty="0" smtClean="0"/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b="1" dirty="0" smtClean="0"/>
              <a:t>obtekanie textu </a:t>
            </a:r>
            <a:r>
              <a:rPr lang="sk-SK" dirty="0" smtClean="0"/>
              <a:t>- </a:t>
            </a:r>
            <a:r>
              <a:rPr lang="en-US" dirty="0" smtClean="0"/>
              <a:t>float</a:t>
            </a:r>
            <a:r>
              <a:rPr lang="en-US" dirty="0" smtClean="0"/>
              <a:t>: left; </a:t>
            </a:r>
            <a:r>
              <a:rPr lang="sk-SK" dirty="0" smtClean="0"/>
              <a:t>(</a:t>
            </a:r>
            <a:r>
              <a:rPr lang="sk-SK" dirty="0" err="1" smtClean="0"/>
              <a:t>right</a:t>
            </a:r>
            <a:r>
              <a:rPr lang="sk-SK" dirty="0" smtClean="0"/>
              <a:t>)</a:t>
            </a:r>
            <a:endParaRPr lang="sk-SK" dirty="0" smtClean="0"/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b="1" dirty="0" smtClean="0"/>
              <a:t>okraje bloku </a:t>
            </a:r>
            <a:r>
              <a:rPr lang="sk-SK" dirty="0" smtClean="0"/>
              <a:t>- </a:t>
            </a:r>
            <a:r>
              <a:rPr lang="en-US" dirty="0" smtClean="0"/>
              <a:t>margin-right</a:t>
            </a:r>
            <a:r>
              <a:rPr lang="en-US" dirty="0" smtClean="0"/>
              <a:t>: </a:t>
            </a:r>
            <a:r>
              <a:rPr lang="sk-SK" dirty="0" smtClean="0"/>
              <a:t> </a:t>
            </a:r>
            <a:r>
              <a:rPr lang="en-US" dirty="0" smtClean="0"/>
              <a:t>15px;</a:t>
            </a:r>
            <a:r>
              <a:rPr lang="sk-SK" dirty="0" smtClean="0"/>
              <a:t> </a:t>
            </a:r>
            <a:r>
              <a:rPr lang="sk-SK" dirty="0" smtClean="0"/>
              <a:t>(</a:t>
            </a:r>
            <a:r>
              <a:rPr lang="sk-SK" dirty="0" err="1" smtClean="0"/>
              <a:t>margin-left</a:t>
            </a:r>
            <a:r>
              <a:rPr lang="sk-SK" dirty="0" smtClean="0"/>
              <a:t>: 20px; </a:t>
            </a:r>
            <a:r>
              <a:rPr lang="sk-SK" dirty="0" err="1" smtClean="0"/>
              <a:t>margin-top</a:t>
            </a:r>
            <a:r>
              <a:rPr lang="sk-SK" dirty="0" smtClean="0"/>
              <a:t>,...)</a:t>
            </a:r>
            <a:endParaRPr lang="sk-SK" dirty="0" smtClean="0"/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b="1" dirty="0" smtClean="0"/>
              <a:t>šírka</a:t>
            </a:r>
            <a:r>
              <a:rPr lang="sk-SK" dirty="0" smtClean="0"/>
              <a:t> (čohokoľvek) - </a:t>
            </a:r>
            <a:r>
              <a:rPr lang="sk-SK" dirty="0" err="1" smtClean="0"/>
              <a:t>width</a:t>
            </a:r>
            <a:r>
              <a:rPr lang="sk-SK" dirty="0" smtClean="0"/>
              <a:t>: 600px; </a:t>
            </a:r>
            <a:endParaRPr lang="sk-SK" dirty="0" smtClean="0"/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b="1" dirty="0" smtClean="0"/>
              <a:t>výška</a:t>
            </a:r>
            <a:r>
              <a:rPr lang="sk-SK" dirty="0" smtClean="0"/>
              <a:t> (čohokoľvek) – </a:t>
            </a:r>
            <a:r>
              <a:rPr lang="sk-SK" dirty="0" err="1" smtClean="0"/>
              <a:t>height</a:t>
            </a:r>
            <a:r>
              <a:rPr lang="sk-SK" dirty="0" smtClean="0"/>
              <a:t>: 200px;</a:t>
            </a:r>
            <a:endParaRPr lang="sk-SK" dirty="0" smtClean="0"/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b="1" dirty="0" err="1" smtClean="0"/>
              <a:t>pozicovanie</a:t>
            </a:r>
            <a:r>
              <a:rPr lang="sk-SK" dirty="0" smtClean="0"/>
              <a:t> - </a:t>
            </a:r>
            <a:r>
              <a:rPr lang="sk-SK" dirty="0" err="1" smtClean="0"/>
              <a:t>position</a:t>
            </a:r>
            <a:r>
              <a:rPr lang="sk-SK" dirty="0" smtClean="0"/>
              <a:t>: </a:t>
            </a:r>
            <a:r>
              <a:rPr lang="sk-SK" dirty="0" err="1" smtClean="0"/>
              <a:t>absolute</a:t>
            </a:r>
            <a:r>
              <a:rPr lang="sk-SK" dirty="0" smtClean="0"/>
              <a:t>; </a:t>
            </a:r>
            <a:r>
              <a:rPr lang="sk-SK" dirty="0" smtClean="0"/>
              <a:t>(</a:t>
            </a:r>
            <a:r>
              <a:rPr lang="sk-SK" dirty="0" err="1" smtClean="0"/>
              <a:t>relative</a:t>
            </a:r>
            <a:r>
              <a:rPr lang="sk-SK" dirty="0" smtClean="0"/>
              <a:t>, </a:t>
            </a:r>
            <a:r>
              <a:rPr lang="sk-SK" dirty="0" err="1" smtClean="0"/>
              <a:t>static</a:t>
            </a:r>
            <a:r>
              <a:rPr lang="sk-SK" dirty="0" smtClean="0"/>
              <a:t>, </a:t>
            </a:r>
            <a:r>
              <a:rPr lang="sk-SK" dirty="0" err="1" smtClean="0"/>
              <a:t>fixed</a:t>
            </a:r>
            <a:r>
              <a:rPr lang="sk-SK" dirty="0" smtClean="0"/>
              <a:t>)</a:t>
            </a:r>
            <a:endParaRPr lang="sk-SK" dirty="0" smtClean="0"/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b="1" dirty="0" smtClean="0"/>
              <a:t>umiestnenie</a:t>
            </a:r>
            <a:r>
              <a:rPr lang="sk-SK" dirty="0" smtClean="0"/>
              <a:t> - top</a:t>
            </a:r>
            <a:r>
              <a:rPr lang="sk-SK" dirty="0" smtClean="0"/>
              <a:t>: 20px; </a:t>
            </a:r>
            <a:r>
              <a:rPr lang="sk-SK" dirty="0" smtClean="0"/>
              <a:t> </a:t>
            </a:r>
            <a:r>
              <a:rPr lang="sk-SK" dirty="0" err="1" smtClean="0"/>
              <a:t>left</a:t>
            </a:r>
            <a:r>
              <a:rPr lang="sk-SK" dirty="0" smtClean="0"/>
              <a:t>: 300px; </a:t>
            </a:r>
            <a:r>
              <a:rPr lang="sk-SK" dirty="0" smtClean="0"/>
              <a:t>(</a:t>
            </a:r>
            <a:r>
              <a:rPr lang="sk-SK" dirty="0" err="1" smtClean="0"/>
              <a:t>right</a:t>
            </a:r>
            <a:r>
              <a:rPr lang="sk-SK" dirty="0" smtClean="0"/>
              <a:t>: 100px; </a:t>
            </a:r>
            <a:r>
              <a:rPr lang="sk-SK" dirty="0" err="1" smtClean="0"/>
              <a:t>bottom</a:t>
            </a:r>
            <a:r>
              <a:rPr lang="sk-SK" dirty="0" smtClean="0"/>
              <a:t>: 20px;)</a:t>
            </a:r>
            <a:endParaRPr lang="sk-SK" dirty="0" smtClean="0"/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b="1" dirty="0" smtClean="0"/>
              <a:t>zarovnanie textu </a:t>
            </a:r>
            <a:r>
              <a:rPr lang="sk-SK" dirty="0" smtClean="0"/>
              <a:t>- </a:t>
            </a:r>
            <a:r>
              <a:rPr lang="sk-SK" dirty="0" err="1" smtClean="0"/>
              <a:t>text-align</a:t>
            </a:r>
            <a:r>
              <a:rPr lang="sk-SK" dirty="0" smtClean="0"/>
              <a:t>: </a:t>
            </a:r>
            <a:r>
              <a:rPr lang="sk-SK" dirty="0" err="1" smtClean="0"/>
              <a:t>justify</a:t>
            </a:r>
            <a:r>
              <a:rPr lang="sk-SK" dirty="0" smtClean="0"/>
              <a:t>; </a:t>
            </a:r>
            <a:r>
              <a:rPr lang="sk-SK" dirty="0" smtClean="0"/>
              <a:t>(</a:t>
            </a:r>
            <a:r>
              <a:rPr lang="sk-SK" dirty="0" err="1" smtClean="0"/>
              <a:t>left</a:t>
            </a:r>
            <a:r>
              <a:rPr lang="sk-SK" dirty="0" smtClean="0"/>
              <a:t>, </a:t>
            </a:r>
            <a:r>
              <a:rPr lang="sk-SK" dirty="0" err="1" smtClean="0"/>
              <a:t>right</a:t>
            </a:r>
            <a:r>
              <a:rPr lang="sk-SK" dirty="0" smtClean="0"/>
              <a:t>, center)</a:t>
            </a:r>
            <a:endParaRPr lang="sk-SK" dirty="0" smtClean="0"/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b="1" dirty="0" smtClean="0"/>
              <a:t>pozadie s obrázkom </a:t>
            </a:r>
            <a:r>
              <a:rPr lang="sk-SK" dirty="0" smtClean="0"/>
              <a:t>- </a:t>
            </a:r>
            <a:r>
              <a:rPr lang="sk-SK" dirty="0" err="1" smtClean="0"/>
              <a:t>background-image</a:t>
            </a:r>
            <a:r>
              <a:rPr lang="sk-SK" dirty="0" smtClean="0"/>
              <a:t>: </a:t>
            </a:r>
            <a:r>
              <a:rPr lang="sk-SK" dirty="0" err="1" smtClean="0"/>
              <a:t>url</a:t>
            </a:r>
            <a:r>
              <a:rPr lang="sk-SK" dirty="0" smtClean="0"/>
              <a:t>(</a:t>
            </a:r>
            <a:r>
              <a:rPr lang="sk-SK" dirty="0" err="1" smtClean="0"/>
              <a:t>image.jpg</a:t>
            </a:r>
            <a:r>
              <a:rPr lang="sk-SK" dirty="0" smtClean="0"/>
              <a:t>)</a:t>
            </a:r>
            <a:endParaRPr lang="sk-SK" dirty="0" smtClean="0"/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b="1" dirty="0" smtClean="0"/>
              <a:t>odsadenie textu </a:t>
            </a:r>
            <a:r>
              <a:rPr lang="sk-SK" dirty="0" smtClean="0"/>
              <a:t>- </a:t>
            </a:r>
            <a:r>
              <a:rPr lang="sk-SK" dirty="0" err="1" smtClean="0"/>
              <a:t>padding</a:t>
            </a:r>
            <a:r>
              <a:rPr lang="sk-SK" dirty="0" smtClean="0"/>
              <a:t>: 20px </a:t>
            </a:r>
            <a:r>
              <a:rPr lang="sk-SK" dirty="0" err="1" smtClean="0"/>
              <a:t>20px</a:t>
            </a:r>
            <a:r>
              <a:rPr lang="sk-SK" dirty="0" smtClean="0"/>
              <a:t> </a:t>
            </a:r>
            <a:r>
              <a:rPr lang="sk-SK" dirty="0" err="1" smtClean="0"/>
              <a:t>20px</a:t>
            </a:r>
            <a:r>
              <a:rPr lang="sk-SK" dirty="0" smtClean="0"/>
              <a:t> </a:t>
            </a:r>
            <a:r>
              <a:rPr lang="sk-SK" dirty="0" err="1" smtClean="0"/>
              <a:t>20px</a:t>
            </a:r>
            <a:r>
              <a:rPr lang="sk-SK" dirty="0" smtClean="0"/>
              <a:t>; </a:t>
            </a:r>
            <a:r>
              <a:rPr lang="sk-SK" dirty="0" smtClean="0"/>
              <a:t>(</a:t>
            </a:r>
            <a:r>
              <a:rPr lang="sk-SK" dirty="0" err="1" smtClean="0"/>
              <a:t>zhora-sprava-zdola-zlava</a:t>
            </a:r>
            <a:r>
              <a:rPr lang="sk-SK" dirty="0" smtClean="0"/>
              <a:t>)</a:t>
            </a:r>
            <a:endParaRPr lang="sk-SK" dirty="0" smtClean="0"/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b="1" dirty="0" smtClean="0"/>
              <a:t>rámik zhora </a:t>
            </a:r>
            <a:r>
              <a:rPr lang="sk-SK" dirty="0" smtClean="0"/>
              <a:t>- </a:t>
            </a:r>
            <a:r>
              <a:rPr lang="sk-SK" dirty="0" err="1" smtClean="0"/>
              <a:t>border-top</a:t>
            </a:r>
            <a:r>
              <a:rPr lang="sk-SK" dirty="0" smtClean="0"/>
              <a:t>: 5px </a:t>
            </a:r>
            <a:r>
              <a:rPr lang="sk-SK" dirty="0" err="1" smtClean="0"/>
              <a:t>solid</a:t>
            </a:r>
            <a:r>
              <a:rPr lang="sk-SK" dirty="0" smtClean="0"/>
              <a:t> #</a:t>
            </a:r>
            <a:r>
              <a:rPr lang="sk-SK" dirty="0" smtClean="0"/>
              <a:t>00ff00 (</a:t>
            </a:r>
            <a:r>
              <a:rPr lang="sk-SK" dirty="0" err="1" smtClean="0"/>
              <a:t>dotted</a:t>
            </a:r>
            <a:r>
              <a:rPr lang="sk-SK" dirty="0" smtClean="0"/>
              <a:t>, </a:t>
            </a:r>
            <a:r>
              <a:rPr lang="sk-SK" dirty="0" err="1" smtClean="0"/>
              <a:t>dashed</a:t>
            </a:r>
            <a:r>
              <a:rPr lang="sk-SK" dirty="0" smtClean="0"/>
              <a:t>);</a:t>
            </a:r>
            <a:endParaRPr lang="sk-SK" dirty="0" smtClean="0"/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b="1" dirty="0" smtClean="0"/>
              <a:t>rámik zospodu </a:t>
            </a:r>
            <a:r>
              <a:rPr lang="sk-SK" dirty="0" smtClean="0"/>
              <a:t>- </a:t>
            </a:r>
            <a:r>
              <a:rPr lang="sk-SK" dirty="0" err="1" smtClean="0"/>
              <a:t>border-bottom</a:t>
            </a:r>
            <a:r>
              <a:rPr lang="sk-SK" dirty="0" smtClean="0"/>
              <a:t>: 5px </a:t>
            </a:r>
            <a:r>
              <a:rPr lang="sk-SK" dirty="0" err="1" smtClean="0"/>
              <a:t>solid</a:t>
            </a:r>
            <a:r>
              <a:rPr lang="sk-SK" dirty="0" smtClean="0"/>
              <a:t> #000000; 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b="1" dirty="0" smtClean="0"/>
              <a:t>rámik sprava </a:t>
            </a:r>
            <a:r>
              <a:rPr lang="sk-SK" dirty="0" smtClean="0"/>
              <a:t>- </a:t>
            </a:r>
            <a:r>
              <a:rPr lang="sk-SK" dirty="0" err="1" smtClean="0"/>
              <a:t>border-right</a:t>
            </a:r>
            <a:r>
              <a:rPr lang="sk-SK" dirty="0" smtClean="0"/>
              <a:t>: 5px </a:t>
            </a:r>
            <a:r>
              <a:rPr lang="sk-SK" dirty="0" err="1" smtClean="0"/>
              <a:t>solid</a:t>
            </a:r>
            <a:r>
              <a:rPr lang="sk-SK" dirty="0" smtClean="0"/>
              <a:t> #0000ff; 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b="1" dirty="0" smtClean="0"/>
              <a:t>rámik zľava </a:t>
            </a:r>
            <a:r>
              <a:rPr lang="sk-SK" dirty="0" smtClean="0"/>
              <a:t>- </a:t>
            </a:r>
            <a:r>
              <a:rPr lang="sk-SK" dirty="0" err="1" smtClean="0"/>
              <a:t>border-left</a:t>
            </a:r>
            <a:r>
              <a:rPr lang="sk-SK" dirty="0" smtClean="0"/>
              <a:t>: 5px </a:t>
            </a:r>
            <a:r>
              <a:rPr lang="sk-SK" dirty="0" err="1" smtClean="0"/>
              <a:t>solid</a:t>
            </a:r>
            <a:r>
              <a:rPr lang="sk-SK" dirty="0" smtClean="0"/>
              <a:t> #ff0000</a:t>
            </a:r>
            <a:r>
              <a:rPr lang="sk-SK" dirty="0" smtClean="0"/>
              <a:t>;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b="1" dirty="0" smtClean="0"/>
              <a:t>odrážky</a:t>
            </a:r>
            <a:r>
              <a:rPr lang="sk-SK" dirty="0" smtClean="0"/>
              <a:t> - </a:t>
            </a:r>
            <a:r>
              <a:rPr lang="sk-SK" dirty="0" err="1" smtClean="0"/>
              <a:t>list-style-type</a:t>
            </a:r>
            <a:r>
              <a:rPr lang="sk-SK" dirty="0" smtClean="0"/>
              <a:t>: </a:t>
            </a:r>
            <a:r>
              <a:rPr lang="sk-SK" dirty="0" err="1" smtClean="0"/>
              <a:t>disc</a:t>
            </a:r>
            <a:r>
              <a:rPr lang="sk-SK" dirty="0" smtClean="0"/>
              <a:t>; (</a:t>
            </a:r>
            <a:r>
              <a:rPr lang="sk-SK" dirty="0" err="1" smtClean="0"/>
              <a:t>circle</a:t>
            </a:r>
            <a:r>
              <a:rPr lang="sk-SK" dirty="0" smtClean="0"/>
              <a:t>, </a:t>
            </a:r>
            <a:r>
              <a:rPr lang="sk-SK" dirty="0" err="1" smtClean="0"/>
              <a:t>square</a:t>
            </a:r>
            <a:r>
              <a:rPr lang="sk-SK" dirty="0" smtClean="0"/>
              <a:t>, </a:t>
            </a:r>
            <a:r>
              <a:rPr lang="sk-SK" dirty="0" err="1" smtClean="0"/>
              <a:t>decimal</a:t>
            </a:r>
            <a:r>
              <a:rPr lang="sk-SK" dirty="0" smtClean="0"/>
              <a:t>, )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b="1" dirty="0" smtClean="0"/>
              <a:t>odrážky s obrázkom</a:t>
            </a:r>
            <a:r>
              <a:rPr lang="sk-SK" dirty="0" smtClean="0"/>
              <a:t> - </a:t>
            </a:r>
            <a:r>
              <a:rPr lang="sk-SK" dirty="0" err="1" smtClean="0"/>
              <a:t>list-style-image</a:t>
            </a:r>
            <a:r>
              <a:rPr lang="sk-SK" dirty="0" smtClean="0"/>
              <a:t>: </a:t>
            </a:r>
            <a:r>
              <a:rPr lang="sk-SK" dirty="0" err="1" smtClean="0"/>
              <a:t>url</a:t>
            </a:r>
            <a:r>
              <a:rPr lang="sk-SK" dirty="0" smtClean="0"/>
              <a:t>(</a:t>
            </a:r>
            <a:r>
              <a:rPr lang="sk-SK" dirty="0" err="1" smtClean="0"/>
              <a:t>image.jpg</a:t>
            </a:r>
            <a:r>
              <a:rPr lang="sk-SK" dirty="0" smtClean="0"/>
              <a:t>);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 </a:t>
            </a:r>
            <a:r>
              <a:rPr lang="sk-SK" b="1" dirty="0" smtClean="0"/>
              <a:t>poradie prvkov</a:t>
            </a:r>
            <a:r>
              <a:rPr lang="sk-SK" dirty="0" smtClean="0"/>
              <a:t>: - </a:t>
            </a:r>
            <a:r>
              <a:rPr lang="sk-SK" dirty="0" err="1" smtClean="0"/>
              <a:t>z-index</a:t>
            </a:r>
            <a:r>
              <a:rPr lang="sk-SK" dirty="0" smtClean="0"/>
              <a:t>: 9;</a:t>
            </a:r>
          </a:p>
          <a:p>
            <a:pPr>
              <a:buFont typeface="Arial" pitchFamily="34" charset="0"/>
              <a:buChar char="•"/>
            </a:pPr>
            <a:endParaRPr lang="sk-SK" dirty="0" smtClean="0"/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7511" y="857250"/>
            <a:ext cx="8622457" cy="43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88032" y="114880"/>
            <a:ext cx="8604448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600" dirty="0" smtClean="0"/>
              <a:t>&lt;!DOCTYPE html PUBLIC "-//W3C//DTD XHTML 1.0 </a:t>
            </a:r>
            <a:r>
              <a:rPr lang="sk-SK" sz="1600" dirty="0" err="1" smtClean="0"/>
              <a:t>Strict</a:t>
            </a:r>
            <a:r>
              <a:rPr lang="sk-SK" sz="1600" dirty="0" smtClean="0"/>
              <a:t>//EN" "http://www.w3.org/TR/xhtml1/DTD/xhtml1-strict.dtd"&gt; </a:t>
            </a:r>
          </a:p>
          <a:p>
            <a:r>
              <a:rPr lang="sk-SK" sz="1600" dirty="0" smtClean="0"/>
              <a:t>&lt;html xmlns="http://www.w3.org/1999/xhtml" </a:t>
            </a:r>
            <a:r>
              <a:rPr lang="sk-SK" sz="1600" dirty="0" err="1" smtClean="0"/>
              <a:t>xml:lang="cs</a:t>
            </a:r>
            <a:r>
              <a:rPr lang="sk-SK" sz="1600" dirty="0" smtClean="0"/>
              <a:t>" </a:t>
            </a:r>
            <a:r>
              <a:rPr lang="sk-SK" sz="1600" dirty="0" err="1" smtClean="0"/>
              <a:t>lang="cs</a:t>
            </a:r>
            <a:r>
              <a:rPr lang="sk-SK" sz="1600" dirty="0" smtClean="0"/>
              <a:t>"&gt; </a:t>
            </a:r>
          </a:p>
          <a:p>
            <a:r>
              <a:rPr lang="sk-SK" sz="1600" dirty="0" smtClean="0"/>
              <a:t>&lt;</a:t>
            </a:r>
            <a:r>
              <a:rPr lang="sk-SK" sz="1600" dirty="0" err="1" smtClean="0"/>
              <a:t>head</a:t>
            </a:r>
            <a:r>
              <a:rPr lang="sk-SK" sz="1600" dirty="0" smtClean="0"/>
              <a:t>&gt; </a:t>
            </a:r>
          </a:p>
          <a:p>
            <a:r>
              <a:rPr lang="sk-SK" sz="1600" dirty="0" smtClean="0"/>
              <a:t>&lt;</a:t>
            </a:r>
            <a:r>
              <a:rPr lang="sk-SK" sz="1600" dirty="0" err="1" smtClean="0"/>
              <a:t>meta</a:t>
            </a:r>
            <a:r>
              <a:rPr lang="sk-SK" sz="1600" dirty="0" smtClean="0"/>
              <a:t> </a:t>
            </a:r>
            <a:r>
              <a:rPr lang="sk-SK" sz="1600" dirty="0" err="1" smtClean="0"/>
              <a:t>http-equiv="content-type</a:t>
            </a:r>
            <a:r>
              <a:rPr lang="sk-SK" sz="1600" dirty="0" smtClean="0"/>
              <a:t>" </a:t>
            </a:r>
            <a:r>
              <a:rPr lang="sk-SK" sz="1600" dirty="0" err="1" smtClean="0"/>
              <a:t>content="text</a:t>
            </a:r>
            <a:r>
              <a:rPr lang="sk-SK" sz="1600" dirty="0" smtClean="0"/>
              <a:t>/html; charset=utf-8" /&gt; </a:t>
            </a:r>
          </a:p>
          <a:p>
            <a:r>
              <a:rPr lang="sk-SK" sz="1600" dirty="0" smtClean="0"/>
              <a:t>&lt;</a:t>
            </a:r>
            <a:r>
              <a:rPr lang="sk-SK" sz="1600" dirty="0" err="1" smtClean="0"/>
              <a:t>title</a:t>
            </a:r>
            <a:r>
              <a:rPr lang="sk-SK" sz="1600" dirty="0" smtClean="0"/>
              <a:t>&gt;Názov stránky&lt;/</a:t>
            </a:r>
            <a:r>
              <a:rPr lang="sk-SK" sz="1600" dirty="0" err="1" smtClean="0"/>
              <a:t>title</a:t>
            </a:r>
            <a:r>
              <a:rPr lang="sk-SK" sz="1600" dirty="0" smtClean="0"/>
              <a:t>&gt; </a:t>
            </a:r>
          </a:p>
          <a:p>
            <a:r>
              <a:rPr lang="sk-SK" sz="1600" dirty="0" smtClean="0"/>
              <a:t>&lt;</a:t>
            </a:r>
            <a:r>
              <a:rPr lang="sk-SK" sz="1600" dirty="0" err="1" smtClean="0"/>
              <a:t>link</a:t>
            </a:r>
            <a:r>
              <a:rPr lang="sk-SK" sz="1600" dirty="0" smtClean="0"/>
              <a:t> </a:t>
            </a:r>
            <a:r>
              <a:rPr lang="sk-SK" sz="1600" dirty="0" err="1" smtClean="0"/>
              <a:t>rel="stylesheet</a:t>
            </a:r>
            <a:r>
              <a:rPr lang="sk-SK" sz="1600" dirty="0" smtClean="0"/>
              <a:t>" </a:t>
            </a:r>
            <a:r>
              <a:rPr lang="sk-SK" sz="1600" dirty="0" err="1" smtClean="0"/>
              <a:t>href="styl.css</a:t>
            </a:r>
            <a:r>
              <a:rPr lang="sk-SK" sz="1600" dirty="0" smtClean="0"/>
              <a:t>" </a:t>
            </a:r>
            <a:r>
              <a:rPr lang="sk-SK" sz="1600" dirty="0" err="1" smtClean="0"/>
              <a:t>type="text</a:t>
            </a:r>
            <a:r>
              <a:rPr lang="sk-SK" sz="1600" dirty="0" smtClean="0"/>
              <a:t>/</a:t>
            </a:r>
            <a:r>
              <a:rPr lang="sk-SK" sz="1600" dirty="0" err="1" smtClean="0"/>
              <a:t>css</a:t>
            </a:r>
            <a:r>
              <a:rPr lang="sk-SK" sz="1600" dirty="0" smtClean="0"/>
              <a:t>" /&gt; </a:t>
            </a:r>
          </a:p>
          <a:p>
            <a:r>
              <a:rPr lang="sk-SK" sz="1600" dirty="0" smtClean="0"/>
              <a:t>&lt;/</a:t>
            </a:r>
            <a:r>
              <a:rPr lang="sk-SK" sz="1600" dirty="0" err="1" smtClean="0"/>
              <a:t>head</a:t>
            </a:r>
            <a:r>
              <a:rPr lang="sk-SK" sz="1600" dirty="0" smtClean="0"/>
              <a:t>&gt; </a:t>
            </a:r>
          </a:p>
          <a:p>
            <a:r>
              <a:rPr lang="sk-SK" sz="1600" dirty="0" smtClean="0"/>
              <a:t>&lt;body&gt; </a:t>
            </a:r>
          </a:p>
          <a:p>
            <a:r>
              <a:rPr lang="sk-SK" sz="1600" dirty="0" smtClean="0"/>
              <a:t>&lt;div </a:t>
            </a:r>
            <a:r>
              <a:rPr lang="sk-SK" sz="1600" dirty="0" err="1" smtClean="0"/>
              <a:t>class="zahlavie</a:t>
            </a:r>
            <a:r>
              <a:rPr lang="sk-SK" sz="1600" dirty="0" smtClean="0"/>
              <a:t>"&gt; </a:t>
            </a:r>
          </a:p>
          <a:p>
            <a:r>
              <a:rPr lang="sk-SK" sz="1600" dirty="0" smtClean="0"/>
              <a:t>&lt;h1&gt;Nadpis celej stránky&lt;/h1&gt; </a:t>
            </a:r>
          </a:p>
          <a:p>
            <a:r>
              <a:rPr lang="sk-SK" sz="1600" dirty="0" smtClean="0"/>
              <a:t>&lt;p&gt;text&lt;/p&gt; </a:t>
            </a:r>
          </a:p>
          <a:p>
            <a:r>
              <a:rPr lang="sk-SK" sz="1600" dirty="0" smtClean="0"/>
              <a:t>&lt;/div&gt; </a:t>
            </a:r>
          </a:p>
          <a:p>
            <a:r>
              <a:rPr lang="sk-SK" sz="1600" dirty="0" smtClean="0"/>
              <a:t>&lt;div </a:t>
            </a:r>
            <a:r>
              <a:rPr lang="sk-SK" sz="1600" dirty="0" err="1" smtClean="0"/>
              <a:t>class="obsah</a:t>
            </a:r>
            <a:r>
              <a:rPr lang="sk-SK" sz="1600" dirty="0" smtClean="0"/>
              <a:t>"&gt; </a:t>
            </a:r>
          </a:p>
          <a:p>
            <a:r>
              <a:rPr lang="sk-SK" sz="1600" dirty="0" smtClean="0"/>
              <a:t>&lt;div </a:t>
            </a:r>
            <a:r>
              <a:rPr lang="sk-SK" sz="1600" dirty="0" err="1" smtClean="0"/>
              <a:t>class="levy</a:t>
            </a:r>
            <a:r>
              <a:rPr lang="sk-SK" sz="1600" dirty="0" smtClean="0"/>
              <a:t>"&gt; </a:t>
            </a:r>
          </a:p>
          <a:p>
            <a:r>
              <a:rPr lang="sk-SK" sz="1600" dirty="0" smtClean="0"/>
              <a:t>&lt;</a:t>
            </a:r>
            <a:r>
              <a:rPr lang="sk-SK" sz="1600" dirty="0" err="1" smtClean="0"/>
              <a:t>ul</a:t>
            </a:r>
            <a:r>
              <a:rPr lang="sk-SK" sz="1600" dirty="0" smtClean="0"/>
              <a:t>&gt; </a:t>
            </a:r>
            <a:r>
              <a:rPr lang="it-IT" sz="1600" dirty="0" smtClean="0"/>
              <a:t>&lt;li&gt;&lt;a href="zaklad.html"&gt;položka&lt;/a&gt;&lt;/li&gt;&lt;li&gt;&lt;a href="zaklad.html"&gt;položka&lt;/a&gt;&lt;/li&gt;</a:t>
            </a:r>
            <a:r>
              <a:rPr lang="sk-SK" sz="1600" dirty="0" smtClean="0"/>
              <a:t>&lt;/</a:t>
            </a:r>
            <a:r>
              <a:rPr lang="sk-SK" sz="1600" dirty="0" err="1" smtClean="0"/>
              <a:t>ul</a:t>
            </a:r>
            <a:r>
              <a:rPr lang="sk-SK" sz="1600" dirty="0" smtClean="0"/>
              <a:t>&gt; </a:t>
            </a:r>
          </a:p>
          <a:p>
            <a:r>
              <a:rPr lang="sk-SK" sz="1600" dirty="0" smtClean="0"/>
              <a:t>&lt;/div&gt; </a:t>
            </a:r>
          </a:p>
          <a:p>
            <a:r>
              <a:rPr lang="sk-SK" sz="1600" dirty="0" smtClean="0"/>
              <a:t>&lt;div </a:t>
            </a:r>
            <a:r>
              <a:rPr lang="sk-SK" sz="1600" dirty="0" err="1" smtClean="0"/>
              <a:t>class="pravy</a:t>
            </a:r>
            <a:r>
              <a:rPr lang="sk-SK" sz="1600" dirty="0" smtClean="0"/>
              <a:t>"&gt; </a:t>
            </a:r>
          </a:p>
          <a:p>
            <a:r>
              <a:rPr lang="sk-SK" sz="1600" dirty="0" smtClean="0"/>
              <a:t>&lt;h2&gt;Nadpis&lt;/h2&gt; </a:t>
            </a:r>
          </a:p>
          <a:p>
            <a:r>
              <a:rPr lang="sk-SK" sz="1600" dirty="0" smtClean="0"/>
              <a:t>&lt;p&gt;text&lt;/p&gt; &lt;p&gt;text&lt;/p&gt; &lt;p&gt;text&lt;/p&gt; </a:t>
            </a:r>
          </a:p>
          <a:p>
            <a:r>
              <a:rPr lang="sk-SK" sz="1600" dirty="0" smtClean="0"/>
              <a:t>&lt;/div&gt; </a:t>
            </a:r>
          </a:p>
          <a:p>
            <a:r>
              <a:rPr lang="sk-SK" sz="1600" dirty="0" smtClean="0"/>
              <a:t>&lt;div </a:t>
            </a:r>
            <a:r>
              <a:rPr lang="sk-SK" sz="1600" dirty="0" err="1" smtClean="0"/>
              <a:t>class="zapati</a:t>
            </a:r>
            <a:r>
              <a:rPr lang="sk-SK" sz="1600" dirty="0" smtClean="0"/>
              <a:t>"&gt; </a:t>
            </a:r>
          </a:p>
          <a:p>
            <a:r>
              <a:rPr lang="sk-SK" sz="1600" dirty="0" smtClean="0"/>
              <a:t>&lt;p&gt;&amp;</a:t>
            </a:r>
            <a:r>
              <a:rPr lang="sk-SK" sz="1600" dirty="0" err="1" smtClean="0"/>
              <a:t>copy</a:t>
            </a:r>
            <a:r>
              <a:rPr lang="sk-SK" sz="1600" dirty="0" smtClean="0"/>
              <a:t>; Ing. </a:t>
            </a:r>
            <a:r>
              <a:rPr lang="sk-SK" sz="1600" dirty="0" err="1" smtClean="0"/>
              <a:t>Blábolil</a:t>
            </a:r>
            <a:r>
              <a:rPr lang="sk-SK" sz="1600" dirty="0" smtClean="0"/>
              <a:t>&lt;/p&gt;</a:t>
            </a:r>
          </a:p>
          <a:p>
            <a:r>
              <a:rPr lang="sk-SK" sz="1600" dirty="0" smtClean="0"/>
              <a:t>&lt;/div&gt; </a:t>
            </a:r>
          </a:p>
          <a:p>
            <a:r>
              <a:rPr lang="sk-SK" sz="1600" dirty="0" smtClean="0"/>
              <a:t>&lt;/div&gt; </a:t>
            </a:r>
          </a:p>
          <a:p>
            <a:r>
              <a:rPr lang="sk-SK" sz="1600" dirty="0" smtClean="0"/>
              <a:t>&lt;/body&gt; </a:t>
            </a:r>
          </a:p>
          <a:p>
            <a:r>
              <a:rPr lang="sk-SK" sz="1600" dirty="0" smtClean="0"/>
              <a:t>&lt;/html&gt;</a:t>
            </a:r>
            <a:endParaRPr lang="sk-SK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35496" y="-27384"/>
            <a:ext cx="3168352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 smtClean="0"/>
              <a:t>body { </a:t>
            </a:r>
          </a:p>
          <a:p>
            <a:r>
              <a:rPr lang="sk-SK" dirty="0" err="1" smtClean="0"/>
              <a:t>background-color</a:t>
            </a:r>
            <a:r>
              <a:rPr lang="sk-SK" dirty="0" smtClean="0"/>
              <a:t>: #BFBFBF; </a:t>
            </a:r>
          </a:p>
          <a:p>
            <a:r>
              <a:rPr lang="sk-SK" dirty="0" err="1" smtClean="0"/>
              <a:t>font-size</a:t>
            </a:r>
            <a:r>
              <a:rPr lang="sk-SK" dirty="0" smtClean="0"/>
              <a:t>: 0.8em; </a:t>
            </a:r>
          </a:p>
          <a:p>
            <a:r>
              <a:rPr lang="sk-SK" dirty="0" err="1" smtClean="0"/>
              <a:t>font-family</a:t>
            </a:r>
            <a:r>
              <a:rPr lang="sk-SK" dirty="0" smtClean="0"/>
              <a:t>: </a:t>
            </a:r>
            <a:r>
              <a:rPr lang="sk-SK" dirty="0" err="1" smtClean="0"/>
              <a:t>arial</a:t>
            </a:r>
            <a:r>
              <a:rPr lang="sk-SK" dirty="0" smtClean="0"/>
              <a:t>, </a:t>
            </a:r>
            <a:r>
              <a:rPr lang="sk-SK" dirty="0" err="1" smtClean="0"/>
              <a:t>helvetica</a:t>
            </a:r>
            <a:r>
              <a:rPr lang="sk-SK" dirty="0" smtClean="0"/>
              <a:t>, </a:t>
            </a:r>
            <a:r>
              <a:rPr lang="sk-SK" dirty="0" err="1" smtClean="0"/>
              <a:t>sans-serif</a:t>
            </a:r>
            <a:r>
              <a:rPr lang="sk-SK" dirty="0" smtClean="0"/>
              <a:t>; </a:t>
            </a:r>
          </a:p>
          <a:p>
            <a:r>
              <a:rPr lang="sk-SK" dirty="0" smtClean="0"/>
              <a:t>} </a:t>
            </a:r>
          </a:p>
          <a:p>
            <a:r>
              <a:rPr lang="sk-SK" dirty="0" smtClean="0"/>
              <a:t>.</a:t>
            </a:r>
            <a:r>
              <a:rPr lang="sk-SK" dirty="0" err="1" smtClean="0"/>
              <a:t>zahlavi</a:t>
            </a:r>
            <a:r>
              <a:rPr lang="sk-SK" dirty="0" smtClean="0"/>
              <a:t> { </a:t>
            </a:r>
          </a:p>
          <a:p>
            <a:r>
              <a:rPr lang="it-IT" dirty="0" smtClean="0"/>
              <a:t>margin: 5px ; </a:t>
            </a:r>
          </a:p>
          <a:p>
            <a:r>
              <a:rPr lang="sk-SK" dirty="0" err="1" smtClean="0"/>
              <a:t>width</a:t>
            </a:r>
            <a:r>
              <a:rPr lang="sk-SK" dirty="0" smtClean="0"/>
              <a:t>: 890px; </a:t>
            </a:r>
          </a:p>
          <a:p>
            <a:r>
              <a:rPr lang="sk-SK" dirty="0" err="1" smtClean="0"/>
              <a:t>border</a:t>
            </a:r>
            <a:r>
              <a:rPr lang="sk-SK" dirty="0" smtClean="0"/>
              <a:t>: 1px </a:t>
            </a:r>
            <a:r>
              <a:rPr lang="sk-SK" dirty="0" err="1" smtClean="0"/>
              <a:t>solid</a:t>
            </a:r>
            <a:r>
              <a:rPr lang="sk-SK" dirty="0" smtClean="0"/>
              <a:t> </a:t>
            </a:r>
            <a:r>
              <a:rPr lang="sk-SK" dirty="0" err="1" smtClean="0"/>
              <a:t>black</a:t>
            </a:r>
            <a:r>
              <a:rPr lang="sk-SK" dirty="0" smtClean="0"/>
              <a:t>; </a:t>
            </a:r>
          </a:p>
          <a:p>
            <a:r>
              <a:rPr lang="sk-SK" dirty="0" err="1" smtClean="0"/>
              <a:t>background-color</a:t>
            </a:r>
            <a:r>
              <a:rPr lang="sk-SK" dirty="0" smtClean="0"/>
              <a:t>: #FFFFFF; </a:t>
            </a:r>
          </a:p>
          <a:p>
            <a:r>
              <a:rPr lang="sk-SK" dirty="0" err="1" smtClean="0"/>
              <a:t>padding</a:t>
            </a:r>
            <a:r>
              <a:rPr lang="sk-SK" dirty="0" smtClean="0"/>
              <a:t>: 5px; </a:t>
            </a:r>
          </a:p>
          <a:p>
            <a:r>
              <a:rPr lang="sk-SK" dirty="0" smtClean="0"/>
              <a:t>} </a:t>
            </a:r>
          </a:p>
          <a:p>
            <a:r>
              <a:rPr lang="sk-SK" dirty="0" smtClean="0"/>
              <a:t>.obsah { </a:t>
            </a:r>
          </a:p>
          <a:p>
            <a:r>
              <a:rPr lang="it-IT" dirty="0" smtClean="0"/>
              <a:t>margin: </a:t>
            </a:r>
            <a:r>
              <a:rPr lang="sk-SK" dirty="0" smtClean="0"/>
              <a:t> </a:t>
            </a:r>
            <a:r>
              <a:rPr lang="it-IT" dirty="0" smtClean="0"/>
              <a:t>5px ; </a:t>
            </a:r>
          </a:p>
          <a:p>
            <a:r>
              <a:rPr lang="sk-SK" dirty="0" err="1" smtClean="0"/>
              <a:t>width</a:t>
            </a:r>
            <a:r>
              <a:rPr lang="sk-SK" dirty="0" smtClean="0"/>
              <a:t>: 900px; </a:t>
            </a:r>
          </a:p>
          <a:p>
            <a:r>
              <a:rPr lang="sk-SK" dirty="0" err="1" smtClean="0"/>
              <a:t>border</a:t>
            </a:r>
            <a:r>
              <a:rPr lang="sk-SK" dirty="0" smtClean="0"/>
              <a:t>: 1px </a:t>
            </a:r>
            <a:r>
              <a:rPr lang="sk-SK" dirty="0" err="1" smtClean="0"/>
              <a:t>solid</a:t>
            </a:r>
            <a:r>
              <a:rPr lang="sk-SK" dirty="0" smtClean="0"/>
              <a:t> </a:t>
            </a:r>
            <a:r>
              <a:rPr lang="sk-SK" dirty="0" err="1" smtClean="0"/>
              <a:t>black</a:t>
            </a:r>
            <a:r>
              <a:rPr lang="sk-SK" dirty="0" smtClean="0"/>
              <a:t>; </a:t>
            </a:r>
          </a:p>
          <a:p>
            <a:r>
              <a:rPr lang="sk-SK" dirty="0" err="1" smtClean="0"/>
              <a:t>background-color</a:t>
            </a:r>
            <a:r>
              <a:rPr lang="sk-SK" dirty="0" smtClean="0"/>
              <a:t>: #FFA500; </a:t>
            </a:r>
          </a:p>
          <a:p>
            <a:r>
              <a:rPr lang="sk-SK" dirty="0" smtClean="0"/>
              <a:t>} </a:t>
            </a:r>
          </a:p>
          <a:p>
            <a:r>
              <a:rPr lang="sk-SK" dirty="0" smtClean="0"/>
              <a:t>.</a:t>
            </a:r>
            <a:r>
              <a:rPr lang="sk-SK" dirty="0" err="1" smtClean="0"/>
              <a:t>zapati</a:t>
            </a:r>
            <a:r>
              <a:rPr lang="sk-SK" dirty="0" smtClean="0"/>
              <a:t> p { </a:t>
            </a:r>
          </a:p>
          <a:p>
            <a:r>
              <a:rPr lang="sk-SK" dirty="0" err="1" smtClean="0"/>
              <a:t>padding</a:t>
            </a:r>
            <a:r>
              <a:rPr lang="sk-SK" dirty="0" smtClean="0"/>
              <a:t>: 5px; </a:t>
            </a:r>
          </a:p>
          <a:p>
            <a:r>
              <a:rPr lang="sk-SK" dirty="0" err="1" smtClean="0"/>
              <a:t>margin</a:t>
            </a:r>
            <a:r>
              <a:rPr lang="sk-SK" dirty="0" smtClean="0"/>
              <a:t>: 0px; </a:t>
            </a:r>
          </a:p>
          <a:p>
            <a:r>
              <a:rPr lang="sk-SK" dirty="0" err="1" smtClean="0"/>
              <a:t>text-align</a:t>
            </a:r>
            <a:r>
              <a:rPr lang="sk-SK" dirty="0" smtClean="0"/>
              <a:t>: center; </a:t>
            </a:r>
          </a:p>
          <a:p>
            <a:r>
              <a:rPr lang="sk-SK" dirty="0" err="1" smtClean="0"/>
              <a:t>font-size</a:t>
            </a:r>
            <a:r>
              <a:rPr lang="sk-SK" dirty="0" smtClean="0"/>
              <a:t>: 0.8em; </a:t>
            </a:r>
          </a:p>
          <a:p>
            <a:r>
              <a:rPr lang="sk-SK" dirty="0" smtClean="0"/>
              <a:t>} </a:t>
            </a: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3419872" y="-27384"/>
            <a:ext cx="3456384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.levy { </a:t>
            </a:r>
          </a:p>
          <a:p>
            <a:r>
              <a:rPr lang="sk-SK" dirty="0" err="1" smtClean="0"/>
              <a:t>float</a:t>
            </a:r>
            <a:r>
              <a:rPr lang="sk-SK" dirty="0" smtClean="0"/>
              <a:t>: </a:t>
            </a:r>
            <a:r>
              <a:rPr lang="sk-SK" dirty="0" err="1" smtClean="0"/>
              <a:t>left</a:t>
            </a:r>
            <a:r>
              <a:rPr lang="sk-SK" dirty="0" smtClean="0"/>
              <a:t>; </a:t>
            </a:r>
          </a:p>
          <a:p>
            <a:r>
              <a:rPr lang="sk-SK" dirty="0" err="1" smtClean="0"/>
              <a:t>width</a:t>
            </a:r>
            <a:r>
              <a:rPr lang="sk-SK" dirty="0" smtClean="0"/>
              <a:t>: 100px; </a:t>
            </a:r>
          </a:p>
          <a:p>
            <a:r>
              <a:rPr lang="sk-SK" dirty="0" smtClean="0"/>
              <a:t>} </a:t>
            </a:r>
          </a:p>
          <a:p>
            <a:r>
              <a:rPr lang="sk-SK" dirty="0" smtClean="0"/>
              <a:t>.levy </a:t>
            </a:r>
            <a:r>
              <a:rPr lang="sk-SK" dirty="0" err="1" smtClean="0"/>
              <a:t>ul</a:t>
            </a:r>
            <a:r>
              <a:rPr lang="sk-SK" dirty="0" smtClean="0"/>
              <a:t> { </a:t>
            </a:r>
          </a:p>
          <a:p>
            <a:r>
              <a:rPr lang="sk-SK" dirty="0" err="1" smtClean="0"/>
              <a:t>margin</a:t>
            </a:r>
            <a:r>
              <a:rPr lang="sk-SK" dirty="0" smtClean="0"/>
              <a:t>: 0px; </a:t>
            </a:r>
          </a:p>
          <a:p>
            <a:r>
              <a:rPr lang="sk-SK" dirty="0" err="1" smtClean="0"/>
              <a:t>padding</a:t>
            </a:r>
            <a:r>
              <a:rPr lang="sk-SK" dirty="0" smtClean="0"/>
              <a:t>: 0px; </a:t>
            </a:r>
          </a:p>
          <a:p>
            <a:r>
              <a:rPr lang="sk-SK" dirty="0" smtClean="0"/>
              <a:t>} </a:t>
            </a:r>
          </a:p>
          <a:p>
            <a:r>
              <a:rPr lang="sk-SK" dirty="0" smtClean="0"/>
              <a:t>.levy </a:t>
            </a:r>
            <a:r>
              <a:rPr lang="sk-SK" dirty="0" err="1" smtClean="0"/>
              <a:t>li</a:t>
            </a:r>
            <a:r>
              <a:rPr lang="sk-SK" dirty="0" smtClean="0"/>
              <a:t> { </a:t>
            </a:r>
          </a:p>
          <a:p>
            <a:r>
              <a:rPr lang="sk-SK" dirty="0" err="1" smtClean="0"/>
              <a:t>list-style-type</a:t>
            </a:r>
            <a:r>
              <a:rPr lang="sk-SK" dirty="0" smtClean="0"/>
              <a:t>: </a:t>
            </a:r>
            <a:r>
              <a:rPr lang="sk-SK" dirty="0" err="1" smtClean="0"/>
              <a:t>none</a:t>
            </a:r>
            <a:r>
              <a:rPr lang="sk-SK" dirty="0" smtClean="0"/>
              <a:t>; </a:t>
            </a:r>
          </a:p>
          <a:p>
            <a:r>
              <a:rPr lang="sk-SK" dirty="0" err="1" smtClean="0"/>
              <a:t>border-bottom</a:t>
            </a:r>
            <a:r>
              <a:rPr lang="sk-SK" dirty="0" smtClean="0"/>
              <a:t>: 1px </a:t>
            </a:r>
            <a:r>
              <a:rPr lang="sk-SK" dirty="0" err="1" smtClean="0"/>
              <a:t>solid</a:t>
            </a:r>
            <a:r>
              <a:rPr lang="sk-SK" dirty="0" smtClean="0"/>
              <a:t> </a:t>
            </a:r>
            <a:r>
              <a:rPr lang="sk-SK" dirty="0" err="1" smtClean="0"/>
              <a:t>black</a:t>
            </a:r>
            <a:r>
              <a:rPr lang="sk-SK" dirty="0" smtClean="0"/>
              <a:t>; </a:t>
            </a:r>
          </a:p>
          <a:p>
            <a:r>
              <a:rPr lang="sk-SK" dirty="0" err="1" smtClean="0"/>
              <a:t>padding</a:t>
            </a:r>
            <a:r>
              <a:rPr lang="sk-SK" dirty="0" smtClean="0"/>
              <a:t>: 0px; </a:t>
            </a:r>
          </a:p>
          <a:p>
            <a:r>
              <a:rPr lang="sk-SK" dirty="0" err="1" smtClean="0"/>
              <a:t>background-color</a:t>
            </a:r>
            <a:r>
              <a:rPr lang="sk-SK" dirty="0" smtClean="0"/>
              <a:t>: </a:t>
            </a:r>
            <a:r>
              <a:rPr lang="sk-SK" dirty="0" err="1" smtClean="0"/>
              <a:t>yellow</a:t>
            </a:r>
            <a:r>
              <a:rPr lang="sk-SK" dirty="0" smtClean="0"/>
              <a:t>; </a:t>
            </a:r>
          </a:p>
          <a:p>
            <a:r>
              <a:rPr lang="sk-SK" dirty="0" smtClean="0"/>
              <a:t>}</a:t>
            </a:r>
          </a:p>
          <a:p>
            <a:endParaRPr lang="sk-SK" dirty="0" smtClean="0"/>
          </a:p>
          <a:p>
            <a:r>
              <a:rPr lang="sk-SK" dirty="0" smtClean="0"/>
              <a:t>.levy a { </a:t>
            </a:r>
          </a:p>
          <a:p>
            <a:r>
              <a:rPr lang="sk-SK" dirty="0" smtClean="0"/>
              <a:t>display: </a:t>
            </a:r>
            <a:r>
              <a:rPr lang="sk-SK" dirty="0" err="1" smtClean="0"/>
              <a:t>block</a:t>
            </a:r>
            <a:r>
              <a:rPr lang="sk-SK" dirty="0" smtClean="0"/>
              <a:t>; </a:t>
            </a:r>
          </a:p>
          <a:p>
            <a:r>
              <a:rPr lang="sk-SK" dirty="0" err="1" smtClean="0"/>
              <a:t>color</a:t>
            </a:r>
            <a:r>
              <a:rPr lang="sk-SK" dirty="0" smtClean="0"/>
              <a:t>: </a:t>
            </a:r>
            <a:r>
              <a:rPr lang="sk-SK" dirty="0" err="1" smtClean="0"/>
              <a:t>black</a:t>
            </a:r>
            <a:r>
              <a:rPr lang="sk-SK" dirty="0" smtClean="0"/>
              <a:t>; </a:t>
            </a:r>
          </a:p>
          <a:p>
            <a:r>
              <a:rPr lang="sk-SK" dirty="0" err="1" smtClean="0"/>
              <a:t>font-weight</a:t>
            </a:r>
            <a:r>
              <a:rPr lang="sk-SK" dirty="0" smtClean="0"/>
              <a:t>: </a:t>
            </a:r>
            <a:r>
              <a:rPr lang="sk-SK" dirty="0" err="1" smtClean="0"/>
              <a:t>bold</a:t>
            </a:r>
            <a:r>
              <a:rPr lang="sk-SK" dirty="0" smtClean="0"/>
              <a:t>; </a:t>
            </a:r>
          </a:p>
          <a:p>
            <a:r>
              <a:rPr lang="sk-SK" dirty="0" err="1" smtClean="0"/>
              <a:t>text-decoration</a:t>
            </a:r>
            <a:r>
              <a:rPr lang="sk-SK" dirty="0" smtClean="0"/>
              <a:t>: </a:t>
            </a:r>
            <a:r>
              <a:rPr lang="sk-SK" dirty="0" err="1" smtClean="0"/>
              <a:t>none</a:t>
            </a:r>
            <a:r>
              <a:rPr lang="sk-SK" dirty="0" smtClean="0"/>
              <a:t>; </a:t>
            </a:r>
          </a:p>
          <a:p>
            <a:r>
              <a:rPr lang="sk-SK" dirty="0" err="1" smtClean="0"/>
              <a:t>padding</a:t>
            </a:r>
            <a:r>
              <a:rPr lang="sk-SK" dirty="0" smtClean="0"/>
              <a:t>: 5px; </a:t>
            </a:r>
          </a:p>
          <a:p>
            <a:r>
              <a:rPr lang="sk-SK" dirty="0" smtClean="0"/>
              <a:t>} </a:t>
            </a:r>
          </a:p>
          <a:p>
            <a:r>
              <a:rPr lang="sk-SK" dirty="0" smtClean="0"/>
              <a:t>.levy a:hover { </a:t>
            </a:r>
          </a:p>
          <a:p>
            <a:r>
              <a:rPr lang="sk-SK" dirty="0" err="1" smtClean="0"/>
              <a:t>background-color</a:t>
            </a:r>
            <a:r>
              <a:rPr lang="sk-SK" dirty="0" smtClean="0"/>
              <a:t>: #E5E5E5; </a:t>
            </a:r>
          </a:p>
          <a:p>
            <a:r>
              <a:rPr lang="sk-SK" dirty="0" smtClean="0"/>
              <a:t>} </a:t>
            </a:r>
          </a:p>
        </p:txBody>
      </p:sp>
      <p:sp>
        <p:nvSpPr>
          <p:cNvPr id="6" name="BlokTextu 5"/>
          <p:cNvSpPr txBox="1"/>
          <p:nvPr/>
        </p:nvSpPr>
        <p:spPr>
          <a:xfrm>
            <a:off x="6660232" y="1340768"/>
            <a:ext cx="273630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.</a:t>
            </a:r>
            <a:r>
              <a:rPr lang="sk-SK" dirty="0" err="1" smtClean="0"/>
              <a:t>pravy</a:t>
            </a:r>
            <a:r>
              <a:rPr lang="sk-SK" dirty="0" smtClean="0"/>
              <a:t> { </a:t>
            </a:r>
          </a:p>
          <a:p>
            <a:r>
              <a:rPr lang="sk-SK" dirty="0" err="1" smtClean="0"/>
              <a:t>padding</a:t>
            </a:r>
            <a:r>
              <a:rPr lang="sk-SK" dirty="0" smtClean="0"/>
              <a:t>: 0px 10px 0px 10px; </a:t>
            </a:r>
          </a:p>
          <a:p>
            <a:r>
              <a:rPr lang="sk-SK" dirty="0" err="1" smtClean="0"/>
              <a:t>float</a:t>
            </a:r>
            <a:r>
              <a:rPr lang="sk-SK" dirty="0" smtClean="0"/>
              <a:t>: </a:t>
            </a:r>
            <a:r>
              <a:rPr lang="sk-SK" dirty="0" err="1" smtClean="0"/>
              <a:t>right</a:t>
            </a:r>
            <a:r>
              <a:rPr lang="sk-SK" dirty="0" smtClean="0"/>
              <a:t>; </a:t>
            </a:r>
          </a:p>
          <a:p>
            <a:r>
              <a:rPr lang="sk-SK" dirty="0" err="1" smtClean="0"/>
              <a:t>width</a:t>
            </a:r>
            <a:r>
              <a:rPr lang="sk-SK" dirty="0" smtClean="0"/>
              <a:t>: 779px; </a:t>
            </a:r>
          </a:p>
          <a:p>
            <a:r>
              <a:rPr lang="sk-SK" dirty="0" err="1" smtClean="0"/>
              <a:t>background-color</a:t>
            </a:r>
            <a:r>
              <a:rPr lang="sk-SK" dirty="0" smtClean="0"/>
              <a:t>: </a:t>
            </a:r>
            <a:r>
              <a:rPr lang="sk-SK" dirty="0" err="1" smtClean="0"/>
              <a:t>white</a:t>
            </a:r>
            <a:r>
              <a:rPr lang="sk-SK" dirty="0" smtClean="0"/>
              <a:t>; </a:t>
            </a:r>
          </a:p>
          <a:p>
            <a:r>
              <a:rPr lang="sk-SK" dirty="0" err="1" smtClean="0"/>
              <a:t>border-left</a:t>
            </a:r>
            <a:r>
              <a:rPr lang="sk-SK" dirty="0" smtClean="0"/>
              <a:t>: 1px </a:t>
            </a:r>
            <a:r>
              <a:rPr lang="sk-SK" dirty="0" err="1" smtClean="0"/>
              <a:t>solid</a:t>
            </a:r>
            <a:r>
              <a:rPr lang="sk-SK" dirty="0" smtClean="0"/>
              <a:t> </a:t>
            </a:r>
            <a:r>
              <a:rPr lang="sk-SK" dirty="0" err="1" smtClean="0"/>
              <a:t>black</a:t>
            </a:r>
            <a:r>
              <a:rPr lang="sk-SK" dirty="0" smtClean="0"/>
              <a:t>; </a:t>
            </a:r>
          </a:p>
          <a:p>
            <a:r>
              <a:rPr lang="sk-SK" dirty="0" smtClean="0"/>
              <a:t>} </a:t>
            </a:r>
          </a:p>
          <a:p>
            <a:r>
              <a:rPr lang="sk-SK" dirty="0" smtClean="0"/>
              <a:t>.</a:t>
            </a:r>
            <a:r>
              <a:rPr lang="sk-SK" dirty="0" err="1" smtClean="0"/>
              <a:t>zapati</a:t>
            </a:r>
            <a:r>
              <a:rPr lang="sk-SK" dirty="0" smtClean="0"/>
              <a:t> { </a:t>
            </a:r>
          </a:p>
          <a:p>
            <a:r>
              <a:rPr lang="sk-SK" dirty="0" err="1" smtClean="0"/>
              <a:t>border-top</a:t>
            </a:r>
            <a:r>
              <a:rPr lang="sk-SK" dirty="0" smtClean="0"/>
              <a:t>: 1px </a:t>
            </a:r>
            <a:r>
              <a:rPr lang="sk-SK" dirty="0" err="1" smtClean="0"/>
              <a:t>solid</a:t>
            </a:r>
            <a:r>
              <a:rPr lang="sk-SK" dirty="0" smtClean="0"/>
              <a:t> </a:t>
            </a:r>
            <a:r>
              <a:rPr lang="sk-SK" dirty="0" err="1" smtClean="0"/>
              <a:t>black</a:t>
            </a:r>
            <a:r>
              <a:rPr lang="sk-SK" dirty="0" smtClean="0"/>
              <a:t>; </a:t>
            </a:r>
          </a:p>
          <a:p>
            <a:r>
              <a:rPr lang="sk-SK" dirty="0" err="1" smtClean="0"/>
              <a:t>background-color</a:t>
            </a:r>
            <a:r>
              <a:rPr lang="sk-SK" dirty="0" smtClean="0"/>
              <a:t>: </a:t>
            </a:r>
            <a:r>
              <a:rPr lang="sk-SK" dirty="0" err="1" smtClean="0"/>
              <a:t>white</a:t>
            </a:r>
            <a:r>
              <a:rPr lang="sk-SK" dirty="0" smtClean="0"/>
              <a:t>; </a:t>
            </a:r>
          </a:p>
          <a:p>
            <a:r>
              <a:rPr lang="sk-SK" dirty="0" err="1" smtClean="0"/>
              <a:t>clear</a:t>
            </a:r>
            <a:r>
              <a:rPr lang="sk-SK" dirty="0" smtClean="0"/>
              <a:t>: </a:t>
            </a:r>
            <a:r>
              <a:rPr lang="sk-SK" dirty="0" err="1" smtClean="0"/>
              <a:t>both</a:t>
            </a:r>
            <a:r>
              <a:rPr lang="sk-SK" dirty="0" smtClean="0"/>
              <a:t>; </a:t>
            </a:r>
          </a:p>
          <a:p>
            <a:r>
              <a:rPr lang="sk-SK" dirty="0" smtClean="0"/>
              <a:t>} </a:t>
            </a:r>
          </a:p>
          <a:p>
            <a:endParaRPr lang="sk-SK" dirty="0" smtClean="0"/>
          </a:p>
          <a:p>
            <a:endParaRPr lang="sk-SK" dirty="0"/>
          </a:p>
        </p:txBody>
      </p:sp>
      <p:sp>
        <p:nvSpPr>
          <p:cNvPr id="7" name="BlokTextu 6"/>
          <p:cNvSpPr txBox="1"/>
          <p:nvPr/>
        </p:nvSpPr>
        <p:spPr>
          <a:xfrm>
            <a:off x="6588224" y="0"/>
            <a:ext cx="2555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Externý </a:t>
            </a:r>
            <a:r>
              <a:rPr lang="sk-SK" sz="2400" b="1" dirty="0" err="1" smtClean="0"/>
              <a:t>štýlopis</a:t>
            </a:r>
            <a:r>
              <a:rPr lang="sk-SK" sz="2400" b="1" dirty="0" smtClean="0"/>
              <a:t> pre navrhnutú webovú stránku</a:t>
            </a:r>
            <a:endParaRPr lang="sk-SK" sz="24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0" y="-24"/>
            <a:ext cx="9144000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Zadanie - Vytvorte stránku s externým CSS súborom, v ktorom zadefinujete:</a:t>
            </a:r>
          </a:p>
          <a:p>
            <a:pPr marL="342900" indent="-342900">
              <a:buAutoNum type="arabicPeriod"/>
            </a:pPr>
            <a:r>
              <a:rPr lang="sk-SK" dirty="0" smtClean="0"/>
              <a:t>Font písma pre stránku je </a:t>
            </a:r>
            <a:r>
              <a:rPr lang="sk-SK" dirty="0" err="1" smtClean="0"/>
              <a:t>Arial</a:t>
            </a:r>
            <a:r>
              <a:rPr lang="sk-SK" dirty="0" smtClean="0"/>
              <a:t>, výška písma je 12 </a:t>
            </a:r>
            <a:r>
              <a:rPr lang="sk-SK" dirty="0" err="1" smtClean="0"/>
              <a:t>px</a:t>
            </a:r>
            <a:r>
              <a:rPr lang="sk-SK" dirty="0" smtClean="0"/>
              <a:t>, farba písma: </a:t>
            </a:r>
            <a:r>
              <a:rPr lang="en-US" dirty="0" smtClean="0"/>
              <a:t>#333333</a:t>
            </a:r>
            <a:r>
              <a:rPr lang="sk-SK" dirty="0" smtClean="0"/>
              <a:t>;</a:t>
            </a:r>
          </a:p>
          <a:p>
            <a:pPr marL="342900" indent="-342900">
              <a:buAutoNum type="arabicPeriod"/>
            </a:pPr>
            <a:r>
              <a:rPr lang="sk-SK" dirty="0" smtClean="0"/>
              <a:t>Výška písma nadpisu h1: 20px, h2: 18px; h3: 17px; h4: 16px; h5: 15px; h6: 14 </a:t>
            </a:r>
            <a:r>
              <a:rPr lang="sk-SK" dirty="0" err="1" smtClean="0"/>
              <a:t>px</a:t>
            </a:r>
            <a:r>
              <a:rPr lang="sk-SK" dirty="0" smtClean="0"/>
              <a:t>;</a:t>
            </a:r>
          </a:p>
          <a:p>
            <a:pPr marL="342900" indent="-342900">
              <a:buAutoNum type="arabicPeriod"/>
            </a:pPr>
            <a:r>
              <a:rPr lang="sk-SK" dirty="0" smtClean="0"/>
              <a:t>Farba nadpisu je </a:t>
            </a:r>
            <a:r>
              <a:rPr lang="en-US" dirty="0" smtClean="0"/>
              <a:t>#996633</a:t>
            </a:r>
            <a:r>
              <a:rPr lang="sk-SK" dirty="0" smtClean="0"/>
              <a:t>; nadpis h1 bude podčiarknutý, font Georgia</a:t>
            </a:r>
          </a:p>
          <a:p>
            <a:pPr marL="342900" indent="-342900">
              <a:buAutoNum type="arabicPeriod"/>
            </a:pPr>
            <a:r>
              <a:rPr lang="sk-SK" dirty="0" smtClean="0"/>
              <a:t>Obrázok má orámovanie 3px; sivej farby </a:t>
            </a:r>
            <a:r>
              <a:rPr lang="en-US" dirty="0" smtClean="0"/>
              <a:t>#c0c0c0</a:t>
            </a:r>
            <a:r>
              <a:rPr lang="sk-SK" dirty="0" smtClean="0"/>
              <a:t>; text je odsadený od obrázka 15px doprava; obrázok je umiestnený vľavo;</a:t>
            </a:r>
          </a:p>
          <a:p>
            <a:pPr marL="342900" indent="-342900">
              <a:buAutoNum type="arabicPeriod"/>
            </a:pPr>
            <a:r>
              <a:rPr lang="sk-SK" dirty="0" smtClean="0"/>
              <a:t> Stránka bude mať zadefinované pozadie farby </a:t>
            </a:r>
            <a:r>
              <a:rPr lang="en-US" dirty="0" smtClean="0"/>
              <a:t>#</a:t>
            </a:r>
            <a:r>
              <a:rPr lang="sk-SK" dirty="0" smtClean="0"/>
              <a:t>c0c0c0;</a:t>
            </a:r>
          </a:p>
          <a:p>
            <a:pPr marL="342900" indent="-342900">
              <a:buAutoNum type="arabicPeriod"/>
            </a:pPr>
            <a:r>
              <a:rPr lang="sk-SK" dirty="0" smtClean="0"/>
              <a:t>Odkazy na stránke budú mať farbu </a:t>
            </a:r>
            <a:r>
              <a:rPr lang="en-US" dirty="0" smtClean="0"/>
              <a:t>#ff0000</a:t>
            </a:r>
            <a:r>
              <a:rPr lang="sk-SK" dirty="0" smtClean="0"/>
              <a:t>; pozadie žlté, písmo tučné; pri prechode myšou sa farba zmení na bielu, text podčiarknutý, pozadie modré.</a:t>
            </a:r>
          </a:p>
          <a:p>
            <a:pPr marL="342900" indent="-342900">
              <a:buAutoNum type="arabicPeriod"/>
            </a:pPr>
            <a:r>
              <a:rPr lang="sk-SK" dirty="0" smtClean="0"/>
              <a:t>Obsah stránky bude umiestnený v boxe so šírkou 600px; poloha </a:t>
            </a:r>
            <a:r>
              <a:rPr lang="sk-SK" dirty="0" err="1" smtClean="0"/>
              <a:t>absolute</a:t>
            </a:r>
            <a:r>
              <a:rPr lang="sk-SK" dirty="0" smtClean="0"/>
              <a:t>, vzdialenosť zhora 20px; vzdialenosť zľava 300px; box bude orámovaný 5px zelenou farbou zhora, modrou farbou sprava, červenou farbou zľava, čiernou farbou zospodu, pozadie boxu bude bielou farbou; vzdialenosť textu od okrajov bude 20px;</a:t>
            </a:r>
          </a:p>
          <a:p>
            <a:pPr marL="342900" indent="-342900">
              <a:buAutoNum type="arabicPeriod"/>
            </a:pPr>
            <a:r>
              <a:rPr lang="sk-SK" dirty="0" smtClean="0"/>
              <a:t> Text bude zarovnaný do bloku (</a:t>
            </a:r>
            <a:r>
              <a:rPr lang="sk-SK" dirty="0" err="1" smtClean="0"/>
              <a:t>justify</a:t>
            </a:r>
            <a:r>
              <a:rPr lang="sk-SK" dirty="0" smtClean="0"/>
              <a:t>);</a:t>
            </a:r>
          </a:p>
          <a:p>
            <a:pPr marL="342900" indent="-342900">
              <a:buAutoNum type="arabicPeriod"/>
            </a:pPr>
            <a:r>
              <a:rPr lang="sk-SK" dirty="0"/>
              <a:t> </a:t>
            </a:r>
            <a:r>
              <a:rPr lang="sk-SK" dirty="0" smtClean="0"/>
              <a:t>Obsah stránky bude tvorený s troma odsekmi, prvý bude mať farbu červenú, druhý farbu modrú, tretí farbu zelenú. Každý odsek bude mať vlastný podnadpis h3, podčiarknutý, čiernej farby, spodné odsadenie 10px. Odsek s modrým textom má sivé pozadie, text 5px od okrajov.</a:t>
            </a:r>
          </a:p>
          <a:p>
            <a:pPr marL="342900" indent="-342900">
              <a:buAutoNum type="arabicPeriod"/>
            </a:pPr>
            <a:r>
              <a:rPr lang="sk-SK" dirty="0" smtClean="0"/>
              <a:t>Stránka musí obsahovať: nadpis h1, nadpis h3 pre každý odsek, obrázok pod nadpisom h1, ktorý bude zarovnaný vľavo, nad nadpisom umiestniť odkazy Domov, O firme, Prezentácia, Kontakt. Vpravo od obrázku bude odsek 1. </a:t>
            </a:r>
          </a:p>
          <a:p>
            <a:pPr marL="342900" indent="-342900">
              <a:buAutoNum type="arabicPeriod"/>
            </a:pPr>
            <a:r>
              <a:rPr lang="sk-SK" dirty="0" smtClean="0"/>
              <a:t>Stránka bude obsahovať tabuľku s otváracími hodinami, hlavička tabuľky bude čierna, písmo biele, ostatné údaje v tabuľke budú čierne, odsadenie textu od okrajov bude 5px; nadpis nad tabuľkou bude h3 s textom Otváracie hodiny, výška písma 12px; text v bunkách zarovnaný na stred, šírka tabuľky bude 50%. Orámovanie 1px farby </a:t>
            </a:r>
            <a:r>
              <a:rPr lang="en-US" dirty="0" smtClean="0"/>
              <a:t>#</a:t>
            </a:r>
            <a:r>
              <a:rPr lang="sk-SK" dirty="0" smtClean="0"/>
              <a:t>c0c0c0 .</a:t>
            </a:r>
          </a:p>
          <a:p>
            <a:pPr marL="342900" indent="-342900">
              <a:buAutoNum type="arabicPeriod"/>
            </a:pPr>
            <a:endParaRPr lang="sk-SK" dirty="0" smtClean="0"/>
          </a:p>
          <a:p>
            <a:pPr marL="342900" indent="-342900">
              <a:buAutoNum type="arabicPeriod"/>
            </a:pPr>
            <a:endParaRPr lang="sk-SK" dirty="0" smtClean="0"/>
          </a:p>
          <a:p>
            <a:pPr marL="342900" indent="-342900">
              <a:buAutoNum type="arabicPeriod"/>
            </a:pPr>
            <a:endParaRPr lang="sk-SK" b="1" dirty="0" smtClean="0"/>
          </a:p>
          <a:p>
            <a:endParaRPr lang="sk-SK" dirty="0"/>
          </a:p>
          <a:p>
            <a:endParaRPr lang="sk-SK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323528" y="260648"/>
            <a:ext cx="85689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12. Stránka obsahuje položku Naša ponuka s odrážkami (pedikúra, manikúra, holič, kaderník). Odrážky sú vytvorené pomocou obrázka </a:t>
            </a:r>
            <a:r>
              <a:rPr lang="sk-SK" dirty="0" err="1" smtClean="0"/>
              <a:t>hviezda.png</a:t>
            </a:r>
            <a:r>
              <a:rPr lang="sk-SK" dirty="0" smtClean="0"/>
              <a:t>, ktorý vytvoríte pomocou skicára. Písmo za odrážkami je červenej farby.</a:t>
            </a:r>
          </a:p>
          <a:p>
            <a:r>
              <a:rPr lang="sk-SK" dirty="0" smtClean="0"/>
              <a:t>13. V pravej časti stránky umiestnite box s vaším logom, ktoré vytvoríte v skicári, šírka 200px, výška 100px. Umiestnite v polohe top: 20px; </a:t>
            </a:r>
            <a:r>
              <a:rPr lang="sk-SK" dirty="0" err="1" smtClean="0"/>
              <a:t>right</a:t>
            </a:r>
            <a:r>
              <a:rPr lang="sk-SK" dirty="0" smtClean="0"/>
              <a:t>: 20px; Box bude orámovaný červenou farbou so šírkou 5px.</a:t>
            </a:r>
          </a:p>
          <a:p>
            <a:r>
              <a:rPr lang="sk-SK" dirty="0" smtClean="0"/>
              <a:t>14. Názov stránky Moje CSS, znaková </a:t>
            </a:r>
            <a:r>
              <a:rPr lang="sk-SK" dirty="0" err="1" smtClean="0"/>
              <a:t>sada</a:t>
            </a:r>
            <a:r>
              <a:rPr lang="sk-SK" dirty="0" smtClean="0"/>
              <a:t>: Windows-1250, kľúčové slová: </a:t>
            </a:r>
            <a:r>
              <a:rPr lang="sk-SK" dirty="0" err="1" smtClean="0"/>
              <a:t>css</a:t>
            </a:r>
            <a:r>
              <a:rPr lang="sk-SK" dirty="0" smtClean="0"/>
              <a:t>, kaskádové štýly, popis stránky: návrh CSS;</a:t>
            </a:r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14282" y="-27384"/>
            <a:ext cx="871543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/>
              <a:t>F</a:t>
            </a:r>
            <a:r>
              <a:rPr lang="sk-SK" sz="2400" b="1" dirty="0" smtClean="0"/>
              <a:t>ormátovanie HTML</a:t>
            </a:r>
          </a:p>
          <a:p>
            <a:r>
              <a:rPr lang="sk-SK" dirty="0" smtClean="0"/>
              <a:t>Každý text – </a:t>
            </a:r>
            <a:r>
              <a:rPr lang="sk-SK" dirty="0" err="1" smtClean="0"/>
              <a:t>webstránka</a:t>
            </a:r>
            <a:r>
              <a:rPr lang="sk-SK" dirty="0" smtClean="0"/>
              <a:t> má </a:t>
            </a:r>
            <a:r>
              <a:rPr lang="sk-SK" b="1" dirty="0" smtClean="0"/>
              <a:t>obsah</a:t>
            </a:r>
            <a:r>
              <a:rPr lang="sk-SK" dirty="0" smtClean="0"/>
              <a:t> a </a:t>
            </a:r>
            <a:r>
              <a:rPr lang="sk-SK" b="1" dirty="0" smtClean="0"/>
              <a:t>formu</a:t>
            </a:r>
            <a:r>
              <a:rPr lang="sk-SK" dirty="0" smtClean="0"/>
              <a:t>. </a:t>
            </a:r>
          </a:p>
          <a:p>
            <a:endParaRPr lang="sk-SK" dirty="0"/>
          </a:p>
          <a:p>
            <a:r>
              <a:rPr lang="sk-SK" b="1" dirty="0" smtClean="0"/>
              <a:t>Forma: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farba písma, veľkosť písma, typ písma,</a:t>
            </a:r>
          </a:p>
          <a:p>
            <a:pPr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dirty="0" smtClean="0"/>
              <a:t>pozadie, </a:t>
            </a:r>
          </a:p>
          <a:p>
            <a:pPr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dirty="0" smtClean="0"/>
              <a:t>poloha, </a:t>
            </a:r>
          </a:p>
          <a:p>
            <a:pPr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dirty="0" smtClean="0"/>
              <a:t>zarovnanie</a:t>
            </a:r>
          </a:p>
          <a:p>
            <a:pPr>
              <a:buFont typeface="Arial" pitchFamily="34" charset="0"/>
              <a:buChar char="•"/>
            </a:pPr>
            <a:r>
              <a:rPr lang="sk-SK" dirty="0"/>
              <a:t> V</a:t>
            </a:r>
            <a:r>
              <a:rPr lang="sk-SK" dirty="0" smtClean="0"/>
              <a:t>šetko, čo nepatrí do obsahu </a:t>
            </a:r>
            <a:r>
              <a:rPr lang="sk-SK" b="1" dirty="0" smtClean="0"/>
              <a:t>je formátovanie</a:t>
            </a:r>
            <a:r>
              <a:rPr lang="sk-SK" dirty="0" smtClean="0"/>
              <a:t>.</a:t>
            </a:r>
          </a:p>
          <a:p>
            <a:endParaRPr lang="sk-SK" dirty="0" smtClean="0"/>
          </a:p>
          <a:p>
            <a:r>
              <a:rPr lang="sk-SK" b="1" dirty="0" smtClean="0"/>
              <a:t>Starší spôsob formátovania:</a:t>
            </a:r>
          </a:p>
          <a:p>
            <a:pPr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dirty="0" smtClean="0"/>
              <a:t> priamo HTML </a:t>
            </a:r>
            <a:r>
              <a:rPr lang="sk-SK" dirty="0" err="1" smtClean="0"/>
              <a:t>tagy</a:t>
            </a:r>
            <a:r>
              <a:rPr lang="sk-SK" dirty="0" smtClean="0"/>
              <a:t>. (Napríklad &lt;i&gt; &lt;b&gt; &lt;u&gt;</a:t>
            </a:r>
            <a:r>
              <a:rPr lang="en-US" dirty="0" smtClean="0"/>
              <a:t> &lt;color&gt; &lt;font&gt;</a:t>
            </a:r>
            <a:r>
              <a:rPr lang="sk-SK" dirty="0" smtClean="0"/>
              <a:t>). Pomocou </a:t>
            </a:r>
            <a:r>
              <a:rPr lang="sk-SK" dirty="0" err="1" smtClean="0"/>
              <a:t>tagov</a:t>
            </a:r>
            <a:r>
              <a:rPr lang="sk-SK" dirty="0" smtClean="0"/>
              <a:t> sa niektoré veci nedajú urobiť</a:t>
            </a:r>
            <a:r>
              <a:rPr lang="en-US" dirty="0" smtClean="0"/>
              <a:t> (</a:t>
            </a:r>
            <a:r>
              <a:rPr lang="en-US" dirty="0" err="1" smtClean="0"/>
              <a:t>anim</a:t>
            </a:r>
            <a:r>
              <a:rPr lang="sk-SK" dirty="0" err="1" smtClean="0"/>
              <a:t>ácie</a:t>
            </a:r>
            <a:r>
              <a:rPr lang="sk-SK" dirty="0" smtClean="0"/>
              <a:t> pri prejdení myšou, viac prvkov nad sebou, zmena </a:t>
            </a:r>
            <a:r>
              <a:rPr lang="sk-SK" dirty="0" err="1" smtClean="0"/>
              <a:t>scrolovacích</a:t>
            </a:r>
            <a:r>
              <a:rPr lang="sk-SK" dirty="0" smtClean="0"/>
              <a:t> líšt</a:t>
            </a:r>
            <a:r>
              <a:rPr lang="en-US" dirty="0" smtClean="0"/>
              <a:t>)</a:t>
            </a:r>
            <a:r>
              <a:rPr lang="sk-SK" dirty="0" smtClean="0"/>
              <a:t>.</a:t>
            </a:r>
          </a:p>
          <a:p>
            <a:endParaRPr lang="sk-SK" dirty="0" smtClean="0"/>
          </a:p>
          <a:p>
            <a:r>
              <a:rPr lang="sk-SK" b="1" dirty="0" smtClean="0"/>
              <a:t>Novší spôsob formátovania - CSS štýly </a:t>
            </a:r>
            <a:endParaRPr lang="sk-SK" b="1" dirty="0"/>
          </a:p>
          <a:p>
            <a:pPr>
              <a:buFont typeface="Arial" pitchFamily="34" charset="0"/>
              <a:buChar char="•"/>
            </a:pPr>
            <a:r>
              <a:rPr lang="sk-SK" b="1" dirty="0" smtClean="0"/>
              <a:t> </a:t>
            </a:r>
            <a:r>
              <a:rPr lang="sk-SK" dirty="0" smtClean="0"/>
              <a:t>používa </a:t>
            </a:r>
            <a:r>
              <a:rPr lang="sk-SK" dirty="0" err="1" smtClean="0"/>
              <a:t>tag</a:t>
            </a:r>
            <a:r>
              <a:rPr lang="sk-SK" dirty="0" smtClean="0"/>
              <a:t> &lt;</a:t>
            </a:r>
            <a:r>
              <a:rPr lang="sk-SK" dirty="0" err="1" smtClean="0"/>
              <a:t>style</a:t>
            </a:r>
            <a:r>
              <a:rPr lang="sk-SK" dirty="0" smtClean="0"/>
              <a:t>&gt; a všeobecný atribút "</a:t>
            </a:r>
            <a:r>
              <a:rPr lang="sk-SK" dirty="0" err="1" smtClean="0"/>
              <a:t>style</a:t>
            </a:r>
            <a:r>
              <a:rPr lang="sk-SK" dirty="0" smtClean="0"/>
              <a:t>", ktorému sa priraďuje nejaká definícia. 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285720" y="4941168"/>
            <a:ext cx="88582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Zariadenia bez podpory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CSS nepodporujú niektoré zariadenia. Aj v nich ale ide text prečítať. </a:t>
            </a:r>
          </a:p>
          <a:p>
            <a:pPr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dirty="0" smtClean="0"/>
              <a:t>CSS nepodporujú veľmi staré prehliadača (Explorer 2 a </a:t>
            </a:r>
            <a:r>
              <a:rPr lang="sk-SK" dirty="0" err="1" smtClean="0"/>
              <a:t>Navigator</a:t>
            </a:r>
            <a:r>
              <a:rPr lang="sk-SK" dirty="0" smtClean="0"/>
              <a:t> 3), ktoré sa však už nikde nevyskytujú, </a:t>
            </a:r>
          </a:p>
          <a:p>
            <a:pPr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dirty="0" smtClean="0"/>
              <a:t>niektoré staré mobilné telefóny a textové prehliadače (</a:t>
            </a:r>
            <a:r>
              <a:rPr lang="sk-SK" dirty="0" err="1" smtClean="0"/>
              <a:t>lynx</a:t>
            </a:r>
            <a:r>
              <a:rPr lang="sk-SK" dirty="0" smtClean="0"/>
              <a:t>, </a:t>
            </a:r>
            <a:r>
              <a:rPr lang="sk-SK" dirty="0" err="1" smtClean="0"/>
              <a:t>links</a:t>
            </a:r>
            <a:r>
              <a:rPr lang="sk-SK" dirty="0" smtClean="0"/>
              <a:t>), v takých sa text nesformátuje (zostáva čitateľný).</a:t>
            </a:r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693851"/>
            <a:ext cx="849694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k-SK" dirty="0" smtClean="0"/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Nastavenie  </a:t>
            </a:r>
            <a:r>
              <a:rPr lang="sk-SK" b="1" dirty="0" smtClean="0"/>
              <a:t>veľkosti písma</a:t>
            </a:r>
            <a:r>
              <a:rPr lang="sk-SK" dirty="0" smtClean="0"/>
              <a:t>; 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Zmena </a:t>
            </a:r>
            <a:r>
              <a:rPr lang="sk-SK" b="1" dirty="0" smtClean="0"/>
              <a:t>riadkovania</a:t>
            </a:r>
            <a:r>
              <a:rPr lang="sk-SK" dirty="0" smtClean="0"/>
              <a:t> v </a:t>
            </a:r>
            <a:r>
              <a:rPr lang="sk-SK" dirty="0" err="1" smtClean="0"/>
              <a:t>odstavcoch</a:t>
            </a:r>
            <a:r>
              <a:rPr lang="sk-SK" dirty="0" smtClean="0"/>
              <a:t>; 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Nastavenie prázdneho priestoru </a:t>
            </a:r>
            <a:r>
              <a:rPr lang="sk-SK" b="1" dirty="0" smtClean="0"/>
              <a:t>po </a:t>
            </a:r>
            <a:r>
              <a:rPr lang="sk-SK" b="1" dirty="0" err="1" smtClean="0"/>
              <a:t>odstavci</a:t>
            </a:r>
            <a:r>
              <a:rPr lang="sk-SK" dirty="0" smtClean="0"/>
              <a:t>; 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 Automatické formátovanie </a:t>
            </a:r>
            <a:r>
              <a:rPr lang="sk-SK" b="1" dirty="0" smtClean="0"/>
              <a:t>nadpisov</a:t>
            </a:r>
            <a:r>
              <a:rPr lang="sk-SK" dirty="0" smtClean="0"/>
              <a:t>; 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 </a:t>
            </a:r>
            <a:r>
              <a:rPr lang="sk-SK" b="1" dirty="0" smtClean="0"/>
              <a:t>Zvýrazňovanie odkazov</a:t>
            </a:r>
            <a:r>
              <a:rPr lang="sk-SK" dirty="0" smtClean="0"/>
              <a:t> po prejdení myšou; 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Automatické </a:t>
            </a:r>
            <a:r>
              <a:rPr lang="sk-SK" b="1" dirty="0" smtClean="0"/>
              <a:t>grafické odrážky</a:t>
            </a:r>
            <a:r>
              <a:rPr lang="sk-SK" dirty="0" smtClean="0"/>
              <a:t>; 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dirty="0" err="1" smtClean="0"/>
              <a:t>Zneviditelnenie</a:t>
            </a:r>
            <a:r>
              <a:rPr lang="sk-SK" dirty="0" smtClean="0"/>
              <a:t>, </a:t>
            </a:r>
            <a:r>
              <a:rPr lang="sk-SK" dirty="0" err="1" smtClean="0"/>
              <a:t>spriehladnenie</a:t>
            </a:r>
            <a:r>
              <a:rPr lang="sk-SK" dirty="0" smtClean="0"/>
              <a:t> alebo nezobrazenie </a:t>
            </a:r>
            <a:r>
              <a:rPr lang="sk-SK" b="1" dirty="0" smtClean="0"/>
              <a:t>určitej časti textu</a:t>
            </a:r>
            <a:r>
              <a:rPr lang="sk-SK" dirty="0" smtClean="0"/>
              <a:t>; 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b="1" dirty="0" smtClean="0"/>
              <a:t>Predefinovanie</a:t>
            </a:r>
            <a:r>
              <a:rPr lang="sk-SK" dirty="0" smtClean="0"/>
              <a:t> grafického významu bežných </a:t>
            </a:r>
            <a:r>
              <a:rPr lang="sk-SK" dirty="0" err="1" smtClean="0"/>
              <a:t>tagov</a:t>
            </a:r>
            <a:r>
              <a:rPr lang="sk-SK" dirty="0" smtClean="0"/>
              <a:t>; 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Nastavenie </a:t>
            </a:r>
            <a:r>
              <a:rPr lang="sk-SK" b="1" dirty="0" smtClean="0"/>
              <a:t>pozadia</a:t>
            </a:r>
            <a:r>
              <a:rPr lang="sk-SK" dirty="0" smtClean="0"/>
              <a:t> čohokoľvek; 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b="1" dirty="0" smtClean="0"/>
              <a:t>Umiestnenie</a:t>
            </a:r>
            <a:r>
              <a:rPr lang="sk-SK" dirty="0" smtClean="0"/>
              <a:t> ľubovoľného objektu kamkoľvek do stránky; 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Pridanie rolovacích </a:t>
            </a:r>
            <a:r>
              <a:rPr lang="sk-SK" b="1" dirty="0" smtClean="0"/>
              <a:t>líšt</a:t>
            </a:r>
            <a:r>
              <a:rPr lang="sk-SK" dirty="0" smtClean="0"/>
              <a:t>; 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b="1" dirty="0" smtClean="0"/>
              <a:t>Orámovanie </a:t>
            </a:r>
            <a:r>
              <a:rPr lang="sk-SK" dirty="0" smtClean="0"/>
              <a:t>a nastavenie okrajov; 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b="1" dirty="0" smtClean="0"/>
              <a:t>Dynamické prvky </a:t>
            </a:r>
            <a:r>
              <a:rPr lang="sk-SK" dirty="0" smtClean="0"/>
              <a:t>na stránke. </a:t>
            </a:r>
          </a:p>
          <a:p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251520" y="251356"/>
            <a:ext cx="8352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Možnosti použitia CSS </a:t>
            </a:r>
            <a:endParaRPr lang="sk-SK" sz="2400" b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3713951"/>
            <a:ext cx="4860032" cy="3144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214282" y="142852"/>
            <a:ext cx="8715436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Štýl sa môže </a:t>
            </a:r>
            <a:r>
              <a:rPr lang="sk-SK" sz="2400" b="1" dirty="0" err="1" smtClean="0"/>
              <a:t>nadeklarovať</a:t>
            </a:r>
            <a:r>
              <a:rPr lang="sk-SK" sz="2400" b="1" dirty="0" smtClean="0"/>
              <a:t> tromi spôsobmi:</a:t>
            </a:r>
          </a:p>
          <a:p>
            <a:endParaRPr lang="sk-SK" dirty="0" smtClean="0"/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Priamo v texte zdroja u formátovaného elementu pomocou atribútu </a:t>
            </a:r>
            <a:r>
              <a:rPr lang="sk-SK" dirty="0" err="1" smtClean="0"/>
              <a:t>style</a:t>
            </a:r>
            <a:r>
              <a:rPr lang="sk-SK" dirty="0" smtClean="0"/>
              <a:t> = "...". Tomu hovorím </a:t>
            </a:r>
            <a:r>
              <a:rPr lang="sk-SK" b="1" dirty="0" smtClean="0"/>
              <a:t>priamy štýl</a:t>
            </a:r>
            <a:r>
              <a:rPr lang="sk-SK" dirty="0" smtClean="0"/>
              <a:t>. Je to nešikovné, ale občas sa to používa.</a:t>
            </a:r>
          </a:p>
          <a:p>
            <a:pPr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dirty="0" smtClean="0"/>
              <a:t>Pomocou "</a:t>
            </a:r>
            <a:r>
              <a:rPr lang="sk-SK" b="1" dirty="0" err="1" smtClean="0"/>
              <a:t>štýlopisu</a:t>
            </a:r>
            <a:r>
              <a:rPr lang="sk-SK" dirty="0" smtClean="0"/>
              <a:t>" (angl. "</a:t>
            </a:r>
            <a:r>
              <a:rPr lang="sk-SK" dirty="0" err="1" smtClean="0"/>
              <a:t>Stylesheet</a:t>
            </a:r>
            <a:r>
              <a:rPr lang="sk-SK" dirty="0" smtClean="0"/>
              <a:t>") v hlavičke stránky. </a:t>
            </a:r>
            <a:r>
              <a:rPr lang="sk-SK" dirty="0" err="1" smtClean="0"/>
              <a:t>Štýlopis</a:t>
            </a:r>
            <a:r>
              <a:rPr lang="sk-SK" dirty="0" smtClean="0"/>
              <a:t> je akýsi zoznam štýlov. Je v ňom všeobecne napísané, čo má byť a ako naformátované, napríklad že nadpisy majú byť zelené. Do stránky sa </a:t>
            </a:r>
            <a:r>
              <a:rPr lang="sk-SK" dirty="0" err="1" smtClean="0"/>
              <a:t>štýlopis</a:t>
            </a:r>
            <a:r>
              <a:rPr lang="sk-SK" dirty="0" smtClean="0"/>
              <a:t> píše medzi </a:t>
            </a:r>
            <a:r>
              <a:rPr lang="sk-SK" dirty="0" err="1" smtClean="0"/>
              <a:t>tagy</a:t>
            </a:r>
            <a:r>
              <a:rPr lang="sk-SK" dirty="0" smtClean="0"/>
              <a:t> &lt;</a:t>
            </a:r>
            <a:r>
              <a:rPr lang="sk-SK" dirty="0" err="1" smtClean="0"/>
              <a:t>style</a:t>
            </a:r>
            <a:r>
              <a:rPr lang="sk-SK" dirty="0" smtClean="0"/>
              <a:t>&gt; a &lt;/ </a:t>
            </a:r>
            <a:r>
              <a:rPr lang="sk-SK" dirty="0" err="1" smtClean="0"/>
              <a:t>style</a:t>
            </a:r>
            <a:r>
              <a:rPr lang="sk-SK" dirty="0" smtClean="0"/>
              <a:t>&gt;.</a:t>
            </a:r>
          </a:p>
          <a:p>
            <a:pPr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dirty="0" smtClean="0"/>
              <a:t>Použitím </a:t>
            </a:r>
            <a:r>
              <a:rPr lang="sk-SK" b="1" dirty="0" smtClean="0"/>
              <a:t>externého </a:t>
            </a:r>
            <a:r>
              <a:rPr lang="sk-SK" b="1" dirty="0" err="1" smtClean="0"/>
              <a:t>štýlopisu</a:t>
            </a:r>
            <a:r>
              <a:rPr lang="sk-SK" b="1" dirty="0" smtClean="0"/>
              <a:t> </a:t>
            </a:r>
            <a:r>
              <a:rPr lang="sk-SK" dirty="0" smtClean="0"/>
              <a:t>- to je súbor * .</a:t>
            </a:r>
            <a:r>
              <a:rPr lang="sk-SK" dirty="0" err="1" smtClean="0"/>
              <a:t>css</a:t>
            </a:r>
            <a:r>
              <a:rPr lang="sk-SK" dirty="0" smtClean="0"/>
              <a:t>, na ktorý sa stránka odkazuje </a:t>
            </a:r>
            <a:r>
              <a:rPr lang="sk-SK" dirty="0" err="1" smtClean="0"/>
              <a:t>tagom</a:t>
            </a:r>
            <a:r>
              <a:rPr lang="sk-SK" dirty="0" smtClean="0"/>
              <a:t> &lt;</a:t>
            </a:r>
            <a:r>
              <a:rPr lang="sk-SK" dirty="0" err="1" smtClean="0"/>
              <a:t>link</a:t>
            </a:r>
            <a:r>
              <a:rPr lang="sk-SK" dirty="0" smtClean="0"/>
              <a:t>&gt;. V súbore je umiestnený </a:t>
            </a:r>
            <a:r>
              <a:rPr lang="sk-SK" dirty="0" err="1" smtClean="0"/>
              <a:t>štýlopis</a:t>
            </a:r>
            <a:r>
              <a:rPr lang="sk-SK" dirty="0" smtClean="0"/>
              <a:t>. Hlavná výhoda je v tom, že na jeden takýto súbor sa dá nalinkovať mnoho stránok, takže potom všetky vyzerajú podobne.</a:t>
            </a:r>
          </a:p>
          <a:p>
            <a:endParaRPr lang="sk-SK" dirty="0" smtClean="0"/>
          </a:p>
          <a:p>
            <a:r>
              <a:rPr lang="sk-SK" dirty="0" smtClean="0"/>
              <a:t>Najvýhodnejšie – pomocou externého </a:t>
            </a:r>
            <a:r>
              <a:rPr lang="sk-SK" dirty="0" err="1" smtClean="0"/>
              <a:t>štýlopisu</a:t>
            </a:r>
            <a:r>
              <a:rPr lang="sk-SK" dirty="0" smtClean="0"/>
              <a:t>.</a:t>
            </a:r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285720" y="3857628"/>
            <a:ext cx="85725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Príklady deklarácie CSS:</a:t>
            </a:r>
            <a:endParaRPr lang="sk-SK" b="1" dirty="0"/>
          </a:p>
          <a:p>
            <a:pPr marL="342900" indent="-342900">
              <a:buAutoNum type="arabicPeriod"/>
            </a:pPr>
            <a:r>
              <a:rPr lang="sk-SK" dirty="0" smtClean="0"/>
              <a:t>Priamy štýl: &lt;p </a:t>
            </a:r>
            <a:r>
              <a:rPr lang="sk-SK" dirty="0" err="1"/>
              <a:t>style="color</a:t>
            </a:r>
            <a:r>
              <a:rPr lang="sk-SK" dirty="0"/>
              <a:t>: </a:t>
            </a:r>
            <a:r>
              <a:rPr lang="sk-SK" dirty="0" err="1" smtClean="0"/>
              <a:t>red</a:t>
            </a:r>
            <a:r>
              <a:rPr lang="sk-SK" dirty="0" smtClean="0"/>
              <a:t>;"&gt;</a:t>
            </a:r>
            <a:r>
              <a:rPr lang="sk-SK" dirty="0">
                <a:solidFill>
                  <a:srgbClr val="FF0000"/>
                </a:solidFill>
              </a:rPr>
              <a:t>Tento </a:t>
            </a:r>
            <a:r>
              <a:rPr lang="sk-SK" dirty="0" err="1">
                <a:solidFill>
                  <a:srgbClr val="FF0000"/>
                </a:solidFill>
              </a:rPr>
              <a:t>odstavec</a:t>
            </a:r>
            <a:r>
              <a:rPr lang="sk-SK" dirty="0">
                <a:solidFill>
                  <a:srgbClr val="FF0000"/>
                </a:solidFill>
              </a:rPr>
              <a:t> bude červený.</a:t>
            </a:r>
            <a:r>
              <a:rPr lang="sk-SK" dirty="0"/>
              <a:t>&lt;/p</a:t>
            </a:r>
            <a:r>
              <a:rPr lang="sk-SK" dirty="0" smtClean="0"/>
              <a:t>&gt;</a:t>
            </a:r>
          </a:p>
          <a:p>
            <a:pPr marL="342900" indent="-342900">
              <a:buAutoNum type="arabicPeriod"/>
            </a:pPr>
            <a:r>
              <a:rPr lang="sk-SK" dirty="0" err="1" smtClean="0"/>
              <a:t>Štylopis</a:t>
            </a:r>
            <a:r>
              <a:rPr lang="sk-SK" dirty="0" smtClean="0"/>
              <a:t>: </a:t>
            </a:r>
          </a:p>
          <a:p>
            <a:pPr marL="342900" indent="-342900"/>
            <a:r>
              <a:rPr lang="sk-SK" b="1" dirty="0"/>
              <a:t> </a:t>
            </a:r>
            <a:r>
              <a:rPr lang="sk-SK" b="1" dirty="0" smtClean="0"/>
              <a:t>     </a:t>
            </a:r>
            <a:r>
              <a:rPr lang="pl-PL" dirty="0" smtClean="0"/>
              <a:t>&lt;</a:t>
            </a:r>
            <a:r>
              <a:rPr lang="pl-PL" dirty="0"/>
              <a:t>style&gt;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/>
              <a:t>p    {color: red}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/>
              <a:t>&lt;/style&gt;</a:t>
            </a:r>
            <a:r>
              <a:rPr lang="sk-SK" dirty="0" smtClean="0"/>
              <a:t> </a:t>
            </a:r>
          </a:p>
          <a:p>
            <a:pPr marL="342900" indent="-342900"/>
            <a:r>
              <a:rPr lang="sk-SK" dirty="0" smtClean="0"/>
              <a:t>3.  </a:t>
            </a:r>
            <a:r>
              <a:rPr lang="en-US" dirty="0" smtClean="0"/>
              <a:t>&lt;</a:t>
            </a:r>
            <a:r>
              <a:rPr lang="en-US" dirty="0"/>
              <a:t>link </a:t>
            </a:r>
            <a:r>
              <a:rPr lang="en-US" dirty="0" err="1"/>
              <a:t>rel</a:t>
            </a:r>
            <a:r>
              <a:rPr lang="en-US" dirty="0"/>
              <a:t>="</a:t>
            </a:r>
            <a:r>
              <a:rPr lang="en-US" dirty="0" err="1"/>
              <a:t>stylesheet</a:t>
            </a:r>
            <a:r>
              <a:rPr lang="en-US" dirty="0"/>
              <a:t>" type="text/</a:t>
            </a:r>
            <a:r>
              <a:rPr lang="en-US" dirty="0" err="1"/>
              <a:t>css</a:t>
            </a:r>
            <a:r>
              <a:rPr lang="en-US" dirty="0"/>
              <a:t>" </a:t>
            </a:r>
            <a:r>
              <a:rPr lang="en-US" dirty="0" err="1"/>
              <a:t>href</a:t>
            </a:r>
            <a:r>
              <a:rPr lang="en-US" dirty="0"/>
              <a:t>="styly.css"&gt;</a:t>
            </a:r>
            <a:r>
              <a:rPr lang="sk-SK" dirty="0" smtClean="0"/>
              <a:t> </a:t>
            </a:r>
          </a:p>
          <a:p>
            <a:pPr marL="342900" indent="-342900"/>
            <a:r>
              <a:rPr lang="sk-SK" b="1" dirty="0" smtClean="0"/>
              <a:t>      </a:t>
            </a:r>
            <a:r>
              <a:rPr lang="sk-SK" dirty="0" smtClean="0"/>
              <a:t>v súbore </a:t>
            </a:r>
            <a:r>
              <a:rPr lang="sk-SK" dirty="0" err="1" smtClean="0"/>
              <a:t>styly.css</a:t>
            </a:r>
            <a:r>
              <a:rPr lang="sk-SK" dirty="0" smtClean="0"/>
              <a:t> je predpis : p</a:t>
            </a:r>
            <a:r>
              <a:rPr lang="sk-SK" dirty="0"/>
              <a:t>    {</a:t>
            </a:r>
            <a:r>
              <a:rPr lang="sk-SK" dirty="0" err="1"/>
              <a:t>color</a:t>
            </a:r>
            <a:r>
              <a:rPr lang="sk-SK" dirty="0"/>
              <a:t>: </a:t>
            </a:r>
            <a:r>
              <a:rPr lang="sk-SK" dirty="0" err="1"/>
              <a:t>red</a:t>
            </a:r>
            <a:r>
              <a:rPr lang="sk-SK" dirty="0"/>
              <a:t>}</a:t>
            </a: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5868144" y="1844824"/>
            <a:ext cx="1872208" cy="21602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" name="BlokTextu 3"/>
          <p:cNvSpPr txBox="1"/>
          <p:nvPr/>
        </p:nvSpPr>
        <p:spPr>
          <a:xfrm>
            <a:off x="285720" y="285728"/>
            <a:ext cx="8572560" cy="2123658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Príklady:</a:t>
            </a:r>
            <a:endParaRPr lang="sk-SK" sz="2400" b="1" dirty="0"/>
          </a:p>
          <a:p>
            <a:r>
              <a:rPr lang="sk-SK" dirty="0"/>
              <a:t>h</a:t>
            </a:r>
            <a:r>
              <a:rPr lang="en-US" dirty="0" smtClean="0"/>
              <a:t>2</a:t>
            </a:r>
            <a:r>
              <a:rPr lang="sk-SK" dirty="0" smtClean="0"/>
              <a:t>.</a:t>
            </a:r>
            <a:r>
              <a:rPr lang="sk-SK" dirty="0" err="1" smtClean="0"/>
              <a:t>zeleny</a:t>
            </a:r>
            <a:r>
              <a:rPr lang="en-US" dirty="0"/>
              <a:t> {color: green; background-color: yellow</a:t>
            </a:r>
            <a:r>
              <a:rPr lang="en-US" dirty="0" smtClean="0"/>
              <a:t>}</a:t>
            </a:r>
            <a:endParaRPr lang="sk-SK" dirty="0" smtClean="0"/>
          </a:p>
          <a:p>
            <a:r>
              <a:rPr lang="sk-SK" dirty="0"/>
              <a:t>h</a:t>
            </a:r>
            <a:r>
              <a:rPr lang="sk-SK" dirty="0" smtClean="0"/>
              <a:t>2.modry </a:t>
            </a:r>
            <a:r>
              <a:rPr lang="en-US" dirty="0" smtClean="0"/>
              <a:t> {color: </a:t>
            </a:r>
            <a:r>
              <a:rPr lang="sk-SK" dirty="0" err="1" smtClean="0"/>
              <a:t>blau</a:t>
            </a:r>
            <a:r>
              <a:rPr lang="en-US" dirty="0" smtClean="0"/>
              <a:t>; background-color: yellow}</a:t>
            </a:r>
            <a:endParaRPr lang="sk-SK" dirty="0" smtClean="0"/>
          </a:p>
          <a:p>
            <a:r>
              <a:rPr lang="pt-BR" dirty="0"/>
              <a:t>h1    {color: green;}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>h2    {color: blue</a:t>
            </a:r>
            <a:r>
              <a:rPr lang="pt-BR" dirty="0" smtClean="0"/>
              <a:t>;}</a:t>
            </a:r>
            <a:endParaRPr lang="sk-SK" dirty="0" smtClean="0"/>
          </a:p>
          <a:p>
            <a:r>
              <a:rPr lang="sk-SK" dirty="0" smtClean="0"/>
              <a:t>V texte stránky sa bude nachádzať napr. </a:t>
            </a:r>
            <a:r>
              <a:rPr lang="en-US" dirty="0" smtClean="0"/>
              <a:t>&lt;h2 class=‘</a:t>
            </a:r>
            <a:r>
              <a:rPr lang="en-US" dirty="0" err="1" smtClean="0"/>
              <a:t>modry</a:t>
            </a:r>
            <a:r>
              <a:rPr lang="en-US" dirty="0" smtClean="0"/>
              <a:t>’&gt;To je </a:t>
            </a:r>
            <a:r>
              <a:rPr lang="en-US" dirty="0" err="1" smtClean="0"/>
              <a:t>modr</a:t>
            </a:r>
            <a:r>
              <a:rPr lang="sk-SK" dirty="0" smtClean="0"/>
              <a:t>ý nadpis</a:t>
            </a:r>
            <a:r>
              <a:rPr lang="en-US" dirty="0" smtClean="0"/>
              <a:t>&lt;/h2&gt;</a:t>
            </a:r>
            <a:endParaRPr lang="sk-SK" dirty="0" smtClean="0"/>
          </a:p>
          <a:p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357158" y="2375498"/>
            <a:ext cx="835824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Príkazy v CSS:</a:t>
            </a:r>
          </a:p>
          <a:p>
            <a:pPr>
              <a:buFont typeface="Arial" pitchFamily="34" charset="0"/>
              <a:buChar char="•"/>
            </a:pPr>
            <a:r>
              <a:rPr lang="sk-SK" b="1" dirty="0"/>
              <a:t> </a:t>
            </a:r>
            <a:r>
              <a:rPr lang="sk-SK" b="1" dirty="0" err="1" smtClean="0"/>
              <a:t>position</a:t>
            </a:r>
            <a:r>
              <a:rPr lang="sk-SK" b="1" dirty="0" smtClean="0"/>
              <a:t> </a:t>
            </a:r>
            <a:r>
              <a:rPr lang="sk-SK" dirty="0" smtClean="0"/>
              <a:t>– umiestnenie, </a:t>
            </a:r>
            <a:r>
              <a:rPr lang="sk-SK" dirty="0" err="1" smtClean="0"/>
              <a:t>absolute</a:t>
            </a:r>
            <a:r>
              <a:rPr lang="sk-SK" dirty="0" smtClean="0"/>
              <a:t> , </a:t>
            </a:r>
            <a:r>
              <a:rPr lang="sk-SK" dirty="0" err="1" smtClean="0"/>
              <a:t>relative</a:t>
            </a:r>
            <a:r>
              <a:rPr lang="sk-SK" dirty="0" smtClean="0"/>
              <a:t>, </a:t>
            </a:r>
            <a:r>
              <a:rPr lang="sk-SK" dirty="0" err="1" smtClean="0"/>
              <a:t>fixed</a:t>
            </a:r>
            <a:r>
              <a:rPr lang="sk-SK" dirty="0" smtClean="0"/>
              <a:t>, top, </a:t>
            </a:r>
            <a:r>
              <a:rPr lang="sk-SK" dirty="0" err="1" smtClean="0"/>
              <a:t>left</a:t>
            </a:r>
            <a:r>
              <a:rPr lang="sk-SK" dirty="0" smtClean="0"/>
              <a:t>, </a:t>
            </a:r>
            <a:r>
              <a:rPr lang="sk-SK" dirty="0" err="1" smtClean="0"/>
              <a:t>right</a:t>
            </a:r>
            <a:r>
              <a:rPr lang="sk-SK" dirty="0" smtClean="0"/>
              <a:t>, </a:t>
            </a:r>
            <a:r>
              <a:rPr lang="sk-SK" dirty="0" err="1" smtClean="0"/>
              <a:t>bottom</a:t>
            </a:r>
            <a:endParaRPr lang="sk-SK" dirty="0" smtClean="0"/>
          </a:p>
          <a:p>
            <a:pPr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b="1" dirty="0" err="1" smtClean="0"/>
              <a:t>background</a:t>
            </a:r>
            <a:r>
              <a:rPr lang="sk-SK" dirty="0" smtClean="0"/>
              <a:t> – pozadie – farba, obrázok</a:t>
            </a:r>
          </a:p>
          <a:p>
            <a:pPr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b="1" dirty="0" err="1" smtClean="0"/>
              <a:t>color</a:t>
            </a:r>
            <a:r>
              <a:rPr lang="sk-SK" b="1" dirty="0" smtClean="0"/>
              <a:t> </a:t>
            </a:r>
            <a:r>
              <a:rPr lang="sk-SK" dirty="0" smtClean="0"/>
              <a:t>– farba písma</a:t>
            </a:r>
          </a:p>
          <a:p>
            <a:pPr>
              <a:buFont typeface="Arial" pitchFamily="34" charset="0"/>
              <a:buChar char="•"/>
            </a:pPr>
            <a:r>
              <a:rPr lang="sk-SK" b="1" dirty="0"/>
              <a:t> </a:t>
            </a:r>
            <a:r>
              <a:rPr lang="sk-SK" b="1" dirty="0" err="1" smtClean="0"/>
              <a:t>width</a:t>
            </a:r>
            <a:r>
              <a:rPr lang="sk-SK" b="1" dirty="0" smtClean="0"/>
              <a:t> </a:t>
            </a:r>
            <a:r>
              <a:rPr lang="sk-SK" dirty="0" smtClean="0"/>
              <a:t>– šírka</a:t>
            </a:r>
          </a:p>
          <a:p>
            <a:pPr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b="1" dirty="0" err="1" smtClean="0"/>
              <a:t>height</a:t>
            </a:r>
            <a:r>
              <a:rPr lang="sk-SK" dirty="0" smtClean="0"/>
              <a:t> – výška</a:t>
            </a:r>
          </a:p>
          <a:p>
            <a:pPr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b="1" dirty="0" err="1" smtClean="0"/>
              <a:t>margin</a:t>
            </a:r>
            <a:r>
              <a:rPr lang="sk-SK" dirty="0" smtClean="0"/>
              <a:t> – odsadenie</a:t>
            </a:r>
          </a:p>
          <a:p>
            <a:pPr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b="1" dirty="0" err="1" smtClean="0"/>
              <a:t>padding</a:t>
            </a:r>
            <a:r>
              <a:rPr lang="sk-SK" dirty="0" smtClean="0"/>
              <a:t> – okraje</a:t>
            </a:r>
          </a:p>
          <a:p>
            <a:pPr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b="1" dirty="0" err="1" smtClean="0"/>
              <a:t>border</a:t>
            </a:r>
            <a:r>
              <a:rPr lang="sk-SK" dirty="0" smtClean="0"/>
              <a:t> -  rámik ( typ, hrúbka, farba)</a:t>
            </a:r>
          </a:p>
          <a:p>
            <a:pPr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b="1" dirty="0" err="1" smtClean="0"/>
              <a:t>line-height</a:t>
            </a:r>
            <a:r>
              <a:rPr lang="sk-SK" dirty="0" smtClean="0"/>
              <a:t> -  vzdialenosť medzi riadkami</a:t>
            </a:r>
          </a:p>
          <a:p>
            <a:pPr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b="1" dirty="0" smtClean="0"/>
              <a:t>font </a:t>
            </a:r>
            <a:r>
              <a:rPr lang="sk-SK" dirty="0" smtClean="0"/>
              <a:t>-  písmo – </a:t>
            </a:r>
            <a:r>
              <a:rPr lang="sk-SK" dirty="0" err="1" smtClean="0"/>
              <a:t>family</a:t>
            </a:r>
            <a:r>
              <a:rPr lang="sk-SK" dirty="0" smtClean="0"/>
              <a:t>, </a:t>
            </a:r>
            <a:r>
              <a:rPr lang="sk-SK" dirty="0" err="1" smtClean="0"/>
              <a:t>size</a:t>
            </a:r>
            <a:r>
              <a:rPr lang="sk-SK" dirty="0" smtClean="0"/>
              <a:t>, </a:t>
            </a:r>
            <a:r>
              <a:rPr lang="sk-SK" dirty="0" err="1" smtClean="0"/>
              <a:t>style</a:t>
            </a:r>
            <a:r>
              <a:rPr lang="sk-SK" dirty="0" smtClean="0"/>
              <a:t>, </a:t>
            </a:r>
            <a:r>
              <a:rPr lang="sk-SK" dirty="0" err="1" smtClean="0"/>
              <a:t>weight</a:t>
            </a:r>
            <a:endParaRPr lang="sk-SK" dirty="0" smtClean="0"/>
          </a:p>
          <a:p>
            <a:pPr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b="1" dirty="0" smtClean="0"/>
              <a:t>text</a:t>
            </a:r>
            <a:r>
              <a:rPr lang="sk-SK" dirty="0" smtClean="0"/>
              <a:t> – </a:t>
            </a:r>
            <a:r>
              <a:rPr lang="sk-SK" dirty="0" err="1" smtClean="0"/>
              <a:t>color</a:t>
            </a:r>
            <a:r>
              <a:rPr lang="sk-SK" dirty="0" smtClean="0"/>
              <a:t>, </a:t>
            </a:r>
            <a:r>
              <a:rPr lang="sk-SK" dirty="0" err="1" smtClean="0"/>
              <a:t>align</a:t>
            </a:r>
            <a:r>
              <a:rPr lang="sk-SK" dirty="0" smtClean="0"/>
              <a:t>, </a:t>
            </a:r>
            <a:r>
              <a:rPr lang="sk-SK" dirty="0" err="1" smtClean="0"/>
              <a:t>decoration</a:t>
            </a:r>
            <a:r>
              <a:rPr lang="sk-SK" dirty="0" smtClean="0"/>
              <a:t>, </a:t>
            </a:r>
            <a:r>
              <a:rPr lang="sk-SK" dirty="0" err="1" smtClean="0"/>
              <a:t>shadow</a:t>
            </a:r>
            <a:endParaRPr lang="sk-SK" dirty="0"/>
          </a:p>
          <a:p>
            <a:pPr>
              <a:buFont typeface="Arial" pitchFamily="34" charset="0"/>
              <a:buChar char="•"/>
            </a:pPr>
            <a:r>
              <a:rPr lang="sk-SK" b="1" dirty="0" smtClean="0"/>
              <a:t> list – </a:t>
            </a:r>
            <a:r>
              <a:rPr lang="sk-SK" b="1" dirty="0" err="1" smtClean="0"/>
              <a:t>style</a:t>
            </a:r>
            <a:r>
              <a:rPr lang="sk-SK" b="1" dirty="0" smtClean="0"/>
              <a:t> </a:t>
            </a:r>
            <a:r>
              <a:rPr lang="sk-SK" dirty="0" smtClean="0"/>
              <a:t>– zoznamy a odrážky, </a:t>
            </a:r>
            <a:r>
              <a:rPr lang="sk-SK" dirty="0" err="1" smtClean="0"/>
              <a:t>image</a:t>
            </a:r>
            <a:r>
              <a:rPr lang="sk-SK" dirty="0" smtClean="0"/>
              <a:t>, </a:t>
            </a:r>
            <a:r>
              <a:rPr lang="sk-SK" dirty="0" err="1" smtClean="0"/>
              <a:t>position</a:t>
            </a:r>
            <a:r>
              <a:rPr lang="sk-SK" dirty="0" smtClean="0"/>
              <a:t>, type</a:t>
            </a:r>
          </a:p>
          <a:p>
            <a:endParaRPr lang="sk-SK" dirty="0"/>
          </a:p>
          <a:p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857224" y="692696"/>
            <a:ext cx="7358114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" name="Obdĺžnik 4"/>
          <p:cNvSpPr/>
          <p:nvPr/>
        </p:nvSpPr>
        <p:spPr>
          <a:xfrm>
            <a:off x="857224" y="2192894"/>
            <a:ext cx="2214578" cy="421484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Obdĺžnik 5"/>
          <p:cNvSpPr/>
          <p:nvPr/>
        </p:nvSpPr>
        <p:spPr>
          <a:xfrm>
            <a:off x="3071802" y="2192894"/>
            <a:ext cx="5143536" cy="421484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BlokTextu 6"/>
          <p:cNvSpPr txBox="1"/>
          <p:nvPr/>
        </p:nvSpPr>
        <p:spPr>
          <a:xfrm>
            <a:off x="1142976" y="978448"/>
            <a:ext cx="68580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/>
              <a:t>hlavicka</a:t>
            </a:r>
            <a:endParaRPr lang="sk-SK" b="1" dirty="0" smtClean="0"/>
          </a:p>
          <a:p>
            <a:endParaRPr lang="sk-SK" b="1" dirty="0" smtClean="0"/>
          </a:p>
          <a:p>
            <a:r>
              <a:rPr lang="sk-SK" dirty="0" smtClean="0"/>
              <a:t>(výška 120px, šírka 720px)</a:t>
            </a:r>
          </a:p>
          <a:p>
            <a:endParaRPr lang="sk-SK" b="1" dirty="0"/>
          </a:p>
        </p:txBody>
      </p:sp>
      <p:sp>
        <p:nvSpPr>
          <p:cNvPr id="8" name="BlokTextu 7"/>
          <p:cNvSpPr txBox="1"/>
          <p:nvPr/>
        </p:nvSpPr>
        <p:spPr>
          <a:xfrm>
            <a:off x="1214414" y="2550084"/>
            <a:ext cx="15001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/>
              <a:t>lavy_stlpec</a:t>
            </a:r>
            <a:endParaRPr lang="sk-SK" b="1" dirty="0" smtClean="0"/>
          </a:p>
          <a:p>
            <a:endParaRPr lang="sk-SK" b="1" dirty="0" smtClean="0"/>
          </a:p>
          <a:p>
            <a:r>
              <a:rPr lang="sk-SK" dirty="0" smtClean="0"/>
              <a:t>( šírka 150px)</a:t>
            </a:r>
          </a:p>
          <a:p>
            <a:endParaRPr lang="sk-SK" b="1" dirty="0"/>
          </a:p>
        </p:txBody>
      </p:sp>
      <p:sp>
        <p:nvSpPr>
          <p:cNvPr id="9" name="BlokTextu 8"/>
          <p:cNvSpPr txBox="1"/>
          <p:nvPr/>
        </p:nvSpPr>
        <p:spPr>
          <a:xfrm>
            <a:off x="3214678" y="2550084"/>
            <a:ext cx="47149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obsah</a:t>
            </a:r>
          </a:p>
          <a:p>
            <a:endParaRPr lang="sk-SK" b="1" dirty="0" smtClean="0"/>
          </a:p>
          <a:p>
            <a:r>
              <a:rPr lang="sk-SK" dirty="0" smtClean="0"/>
              <a:t>(šírka 570px)</a:t>
            </a:r>
            <a:endParaRPr lang="sk-SK" dirty="0"/>
          </a:p>
        </p:txBody>
      </p:sp>
      <p:sp>
        <p:nvSpPr>
          <p:cNvPr id="10" name="BlokTextu 9"/>
          <p:cNvSpPr txBox="1"/>
          <p:nvPr/>
        </p:nvSpPr>
        <p:spPr>
          <a:xfrm>
            <a:off x="785818" y="130710"/>
            <a:ext cx="8786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Zadefinuj nasledovné bloky</a:t>
            </a:r>
            <a:endParaRPr lang="sk-SK" b="1" dirty="0"/>
          </a:p>
        </p:txBody>
      </p:sp>
      <p:cxnSp>
        <p:nvCxnSpPr>
          <p:cNvPr id="12" name="Rovná spojovacia šípka 11"/>
          <p:cNvCxnSpPr/>
          <p:nvPr/>
        </p:nvCxnSpPr>
        <p:spPr>
          <a:xfrm>
            <a:off x="6084168" y="0"/>
            <a:ext cx="0" cy="6206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ovná spojovacia šípka 13"/>
          <p:cNvCxnSpPr/>
          <p:nvPr/>
        </p:nvCxnSpPr>
        <p:spPr>
          <a:xfrm>
            <a:off x="0" y="2996952"/>
            <a:ext cx="82758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BlokTextu 14"/>
          <p:cNvSpPr txBox="1"/>
          <p:nvPr/>
        </p:nvSpPr>
        <p:spPr>
          <a:xfrm>
            <a:off x="6300192" y="11663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100px</a:t>
            </a:r>
            <a:endParaRPr lang="sk-SK" dirty="0"/>
          </a:p>
        </p:txBody>
      </p:sp>
      <p:sp>
        <p:nvSpPr>
          <p:cNvPr id="16" name="BlokTextu 15"/>
          <p:cNvSpPr txBox="1"/>
          <p:nvPr/>
        </p:nvSpPr>
        <p:spPr>
          <a:xfrm>
            <a:off x="0" y="2564904"/>
            <a:ext cx="827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300px</a:t>
            </a:r>
            <a:endParaRPr lang="sk-S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357158" y="760050"/>
            <a:ext cx="835824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&lt;!DOCTYPE HTML PUBLIC "-//W3C//DTD HTML 4.01 </a:t>
            </a:r>
            <a:r>
              <a:rPr lang="sk-SK" dirty="0" err="1" smtClean="0"/>
              <a:t>Transitional</a:t>
            </a:r>
            <a:r>
              <a:rPr lang="sk-SK" dirty="0" smtClean="0"/>
              <a:t>//EN"&gt; </a:t>
            </a:r>
          </a:p>
          <a:p>
            <a:r>
              <a:rPr lang="sk-SK" dirty="0" smtClean="0"/>
              <a:t>&lt;HTML&gt; </a:t>
            </a:r>
          </a:p>
          <a:p>
            <a:r>
              <a:rPr lang="sk-SK" dirty="0" smtClean="0"/>
              <a:t>&lt;HEAD&gt; </a:t>
            </a:r>
          </a:p>
          <a:p>
            <a:r>
              <a:rPr lang="sk-SK" dirty="0" smtClean="0"/>
              <a:t>&lt;TITLE&gt;Skúšobná </a:t>
            </a:r>
            <a:r>
              <a:rPr lang="sk-SK" dirty="0" err="1" smtClean="0"/>
              <a:t>www</a:t>
            </a:r>
            <a:r>
              <a:rPr lang="sk-SK" dirty="0" smtClean="0"/>
              <a:t> stránka&lt;/TITLE&gt; </a:t>
            </a:r>
          </a:p>
          <a:p>
            <a:r>
              <a:rPr lang="sk-SK" dirty="0" smtClean="0"/>
              <a:t>&lt;META </a:t>
            </a:r>
            <a:r>
              <a:rPr lang="sk-SK" dirty="0" err="1" smtClean="0"/>
              <a:t>http-equiv="Content-Type</a:t>
            </a:r>
            <a:r>
              <a:rPr lang="sk-SK" dirty="0" smtClean="0"/>
              <a:t>" </a:t>
            </a:r>
            <a:r>
              <a:rPr lang="sk-SK" dirty="0" err="1" smtClean="0"/>
              <a:t>content="text</a:t>
            </a:r>
            <a:r>
              <a:rPr lang="sk-SK" dirty="0" smtClean="0"/>
              <a:t>/html; charset="utf-8"&gt; </a:t>
            </a:r>
          </a:p>
          <a:p>
            <a:r>
              <a:rPr lang="sk-SK" dirty="0" smtClean="0"/>
              <a:t>&lt;STYLE </a:t>
            </a:r>
            <a:r>
              <a:rPr lang="sk-SK" dirty="0" err="1" smtClean="0"/>
              <a:t>type="text</a:t>
            </a:r>
            <a:r>
              <a:rPr lang="sk-SK" dirty="0" smtClean="0"/>
              <a:t>/</a:t>
            </a:r>
            <a:r>
              <a:rPr lang="sk-SK" dirty="0" err="1" smtClean="0"/>
              <a:t>css</a:t>
            </a:r>
            <a:r>
              <a:rPr lang="sk-SK" dirty="0" smtClean="0"/>
              <a:t>"&gt; </a:t>
            </a:r>
          </a:p>
          <a:p>
            <a:r>
              <a:rPr lang="sk-SK" dirty="0" smtClean="0"/>
              <a:t>BODY {</a:t>
            </a:r>
          </a:p>
          <a:p>
            <a:r>
              <a:rPr lang="sk-SK" dirty="0" smtClean="0"/>
              <a:t> </a:t>
            </a:r>
            <a:r>
              <a:rPr lang="sk-SK" dirty="0" err="1" smtClean="0"/>
              <a:t>font-family</a:t>
            </a:r>
            <a:r>
              <a:rPr lang="sk-SK" dirty="0" smtClean="0"/>
              <a:t>: '</a:t>
            </a:r>
            <a:r>
              <a:rPr lang="sk-SK" dirty="0" err="1" smtClean="0"/>
              <a:t>Arial</a:t>
            </a:r>
            <a:r>
              <a:rPr lang="sk-SK" dirty="0" smtClean="0"/>
              <a:t>';</a:t>
            </a:r>
          </a:p>
          <a:p>
            <a:r>
              <a:rPr lang="sk-SK" dirty="0" err="1" smtClean="0"/>
              <a:t>color</a:t>
            </a:r>
            <a:r>
              <a:rPr lang="sk-SK" dirty="0" smtClean="0"/>
              <a:t>: </a:t>
            </a:r>
            <a:r>
              <a:rPr lang="sk-SK" dirty="0" err="1" smtClean="0"/>
              <a:t>blue</a:t>
            </a:r>
            <a:r>
              <a:rPr lang="sk-SK" dirty="0" smtClean="0"/>
              <a:t>; </a:t>
            </a:r>
          </a:p>
          <a:p>
            <a:r>
              <a:rPr lang="sk-SK" dirty="0" err="1" smtClean="0"/>
              <a:t>font-size</a:t>
            </a:r>
            <a:r>
              <a:rPr lang="sk-SK" dirty="0" smtClean="0"/>
              <a:t>: 12px; </a:t>
            </a:r>
          </a:p>
          <a:p>
            <a:r>
              <a:rPr lang="sk-SK" dirty="0" smtClean="0"/>
              <a:t>} </a:t>
            </a:r>
            <a:endParaRPr lang="sk-SK" dirty="0"/>
          </a:p>
          <a:p>
            <a:r>
              <a:rPr lang="sk-SK" dirty="0" smtClean="0"/>
              <a:t>H1 { </a:t>
            </a:r>
          </a:p>
          <a:p>
            <a:r>
              <a:rPr lang="sk-SK" dirty="0" err="1" smtClean="0"/>
              <a:t>color</a:t>
            </a:r>
            <a:r>
              <a:rPr lang="sk-SK" dirty="0" smtClean="0"/>
              <a:t>: </a:t>
            </a:r>
            <a:r>
              <a:rPr lang="sk-SK" dirty="0" err="1" smtClean="0"/>
              <a:t>red</a:t>
            </a:r>
            <a:r>
              <a:rPr lang="sk-SK" dirty="0" smtClean="0"/>
              <a:t>; </a:t>
            </a:r>
          </a:p>
          <a:p>
            <a:r>
              <a:rPr lang="sk-SK" dirty="0" smtClean="0"/>
              <a:t>} </a:t>
            </a:r>
          </a:p>
          <a:p>
            <a:r>
              <a:rPr lang="sk-SK" dirty="0" smtClean="0"/>
              <a:t>&lt;/STYLE&gt; </a:t>
            </a:r>
          </a:p>
          <a:p>
            <a:r>
              <a:rPr lang="sk-SK" dirty="0" smtClean="0"/>
              <a:t>&lt;/HEAD&gt; </a:t>
            </a:r>
          </a:p>
          <a:p>
            <a:r>
              <a:rPr lang="sk-SK" dirty="0" smtClean="0"/>
              <a:t>&lt;BODY&gt;</a:t>
            </a:r>
          </a:p>
          <a:p>
            <a:r>
              <a:rPr lang="sk-SK" dirty="0" smtClean="0"/>
              <a:t>&lt;H1&gt;Používam CSS&lt;/H1&gt;</a:t>
            </a:r>
          </a:p>
          <a:p>
            <a:r>
              <a:rPr lang="sk-SK" dirty="0" smtClean="0"/>
              <a:t> &lt;P&gt;Text&lt;/P&gt; </a:t>
            </a:r>
          </a:p>
          <a:p>
            <a:r>
              <a:rPr lang="sk-SK" dirty="0" smtClean="0"/>
              <a:t>&lt;/BODY&gt; </a:t>
            </a:r>
          </a:p>
          <a:p>
            <a:r>
              <a:rPr lang="sk-SK" dirty="0" smtClean="0"/>
              <a:t>&lt;/HTML&gt;</a:t>
            </a:r>
            <a:endParaRPr lang="sk-SK" dirty="0"/>
          </a:p>
        </p:txBody>
      </p:sp>
      <p:sp>
        <p:nvSpPr>
          <p:cNvPr id="3" name="BlokTextu 2"/>
          <p:cNvSpPr txBox="1"/>
          <p:nvPr/>
        </p:nvSpPr>
        <p:spPr>
          <a:xfrm>
            <a:off x="395536" y="107340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Príklad použitia CSS</a:t>
            </a:r>
            <a:endParaRPr lang="sk-SK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35496" y="633462"/>
            <a:ext cx="84969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 smtClean="0"/>
              <a:t>#</a:t>
            </a:r>
            <a:r>
              <a:rPr lang="sk-SK" dirty="0" err="1" smtClean="0"/>
              <a:t>rrggbb</a:t>
            </a:r>
            <a:r>
              <a:rPr lang="sk-SK" dirty="0" smtClean="0"/>
              <a:t>        		- </a:t>
            </a:r>
            <a:r>
              <a:rPr lang="sk-SK" dirty="0" err="1" smtClean="0"/>
              <a:t>pro</a:t>
            </a:r>
            <a:r>
              <a:rPr lang="sk-SK" dirty="0" smtClean="0"/>
              <a:t> každou </a:t>
            </a:r>
            <a:r>
              <a:rPr lang="sk-SK" dirty="0" err="1" smtClean="0"/>
              <a:t>barvu</a:t>
            </a:r>
            <a:r>
              <a:rPr lang="sk-SK" dirty="0" smtClean="0"/>
              <a:t> číslo 1-16 </a:t>
            </a:r>
            <a:r>
              <a:rPr lang="sk-SK" dirty="0" err="1" smtClean="0"/>
              <a:t>hexadecimálně</a:t>
            </a:r>
            <a:endParaRPr lang="sk-SK" dirty="0" smtClean="0"/>
          </a:p>
          <a:p>
            <a:r>
              <a:rPr lang="sk-SK" dirty="0" smtClean="0"/>
              <a:t>#</a:t>
            </a:r>
            <a:r>
              <a:rPr lang="sk-SK" dirty="0" err="1" smtClean="0"/>
              <a:t>rgb</a:t>
            </a:r>
            <a:r>
              <a:rPr lang="sk-SK" dirty="0" smtClean="0"/>
              <a:t>              		- </a:t>
            </a:r>
            <a:r>
              <a:rPr lang="sk-SK" dirty="0" err="1" smtClean="0"/>
              <a:t>pro</a:t>
            </a:r>
            <a:r>
              <a:rPr lang="sk-SK" dirty="0" smtClean="0"/>
              <a:t> každou </a:t>
            </a:r>
            <a:r>
              <a:rPr lang="sk-SK" dirty="0" err="1" smtClean="0"/>
              <a:t>barvu</a:t>
            </a:r>
            <a:r>
              <a:rPr lang="sk-SK" dirty="0" smtClean="0"/>
              <a:t> číslo 1-16 </a:t>
            </a:r>
            <a:r>
              <a:rPr lang="sk-SK" dirty="0" err="1" smtClean="0"/>
              <a:t>hexadecimálně</a:t>
            </a:r>
            <a:endParaRPr lang="sk-SK" dirty="0" smtClean="0"/>
          </a:p>
          <a:p>
            <a:r>
              <a:rPr lang="sk-SK" dirty="0" err="1" smtClean="0"/>
              <a:t>rgb</a:t>
            </a:r>
            <a:r>
              <a:rPr lang="sk-SK" dirty="0" smtClean="0"/>
              <a:t>(r, g, b)    		- r, g, b </a:t>
            </a:r>
            <a:r>
              <a:rPr lang="sk-SK" dirty="0" err="1" smtClean="0"/>
              <a:t>jsou</a:t>
            </a:r>
            <a:r>
              <a:rPr lang="sk-SK" dirty="0" smtClean="0"/>
              <a:t> od 0 do 255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35496" y="332656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Zápis farieb: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6" name="BlokTextu 5"/>
          <p:cNvSpPr txBox="1"/>
          <p:nvPr/>
        </p:nvSpPr>
        <p:spPr>
          <a:xfrm>
            <a:off x="0" y="1890698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Zápis pre písmo:</a:t>
            </a:r>
          </a:p>
          <a:p>
            <a:r>
              <a:rPr lang="sk-SK" b="1" dirty="0" err="1" smtClean="0"/>
              <a:t>font-family</a:t>
            </a:r>
            <a:r>
              <a:rPr lang="sk-SK" b="1" dirty="0" smtClean="0"/>
              <a:t>:</a:t>
            </a:r>
            <a:r>
              <a:rPr lang="sk-SK" dirty="0" smtClean="0"/>
              <a:t>  </a:t>
            </a:r>
            <a:r>
              <a:rPr lang="sk-SK" dirty="0" err="1" smtClean="0"/>
              <a:t>seznam</a:t>
            </a:r>
            <a:r>
              <a:rPr lang="sk-SK" dirty="0" smtClean="0"/>
              <a:t> dostupných písem</a:t>
            </a:r>
          </a:p>
          <a:p>
            <a:r>
              <a:rPr lang="sk-SK" b="1" dirty="0" err="1" smtClean="0"/>
              <a:t>font-style</a:t>
            </a:r>
            <a:r>
              <a:rPr lang="sk-SK" b="1" dirty="0" smtClean="0"/>
              <a:t>: </a:t>
            </a:r>
            <a:r>
              <a:rPr lang="sk-SK" dirty="0" err="1" smtClean="0"/>
              <a:t>normal</a:t>
            </a:r>
            <a:r>
              <a:rPr lang="sk-SK" dirty="0" smtClean="0"/>
              <a:t>, </a:t>
            </a:r>
            <a:r>
              <a:rPr lang="sk-SK" dirty="0" err="1" smtClean="0"/>
              <a:t>italic</a:t>
            </a:r>
            <a:r>
              <a:rPr lang="sk-SK" dirty="0" smtClean="0"/>
              <a:t>, </a:t>
            </a:r>
            <a:r>
              <a:rPr lang="sk-SK" dirty="0" err="1" smtClean="0"/>
              <a:t>oblique</a:t>
            </a:r>
            <a:endParaRPr lang="sk-SK" dirty="0" smtClean="0"/>
          </a:p>
          <a:p>
            <a:r>
              <a:rPr lang="sk-SK" b="1" dirty="0" err="1" smtClean="0"/>
              <a:t>font-variant</a:t>
            </a:r>
            <a:r>
              <a:rPr lang="sk-SK" b="1" dirty="0" smtClean="0"/>
              <a:t>: </a:t>
            </a:r>
            <a:r>
              <a:rPr lang="sk-SK" dirty="0" err="1" smtClean="0"/>
              <a:t>normal</a:t>
            </a:r>
            <a:r>
              <a:rPr lang="sk-SK" dirty="0" smtClean="0"/>
              <a:t>, </a:t>
            </a:r>
            <a:r>
              <a:rPr lang="sk-SK" dirty="0" err="1" smtClean="0"/>
              <a:t>small-caps</a:t>
            </a:r>
            <a:endParaRPr lang="sk-SK" dirty="0" smtClean="0"/>
          </a:p>
          <a:p>
            <a:r>
              <a:rPr lang="sk-SK" b="1" dirty="0" err="1" smtClean="0"/>
              <a:t>font-weight</a:t>
            </a:r>
            <a:r>
              <a:rPr lang="sk-SK" b="1" dirty="0" smtClean="0"/>
              <a:t>: </a:t>
            </a:r>
            <a:r>
              <a:rPr lang="sk-SK" dirty="0" err="1" smtClean="0"/>
              <a:t>normal</a:t>
            </a:r>
            <a:r>
              <a:rPr lang="sk-SK" dirty="0" smtClean="0"/>
              <a:t>, </a:t>
            </a:r>
            <a:r>
              <a:rPr lang="sk-SK" dirty="0" err="1" smtClean="0"/>
              <a:t>bold</a:t>
            </a:r>
            <a:r>
              <a:rPr lang="sk-SK" dirty="0" smtClean="0"/>
              <a:t>, </a:t>
            </a:r>
            <a:r>
              <a:rPr lang="sk-SK" dirty="0" err="1" smtClean="0"/>
              <a:t>bolder</a:t>
            </a:r>
            <a:r>
              <a:rPr lang="sk-SK" dirty="0" smtClean="0"/>
              <a:t>, </a:t>
            </a:r>
            <a:r>
              <a:rPr lang="sk-SK" dirty="0" err="1" smtClean="0"/>
              <a:t>lighter</a:t>
            </a:r>
            <a:endParaRPr lang="sk-SK" dirty="0" smtClean="0"/>
          </a:p>
          <a:p>
            <a:r>
              <a:rPr lang="sk-SK" b="1" dirty="0" err="1" smtClean="0"/>
              <a:t>font-size</a:t>
            </a:r>
            <a:r>
              <a:rPr lang="sk-SK" b="1" dirty="0" smtClean="0"/>
              <a:t>: </a:t>
            </a:r>
            <a:r>
              <a:rPr lang="sk-SK" dirty="0" err="1" smtClean="0"/>
              <a:t>x-small</a:t>
            </a:r>
            <a:r>
              <a:rPr lang="sk-SK" dirty="0" smtClean="0"/>
              <a:t>, </a:t>
            </a:r>
            <a:r>
              <a:rPr lang="sk-SK" dirty="0" err="1" smtClean="0"/>
              <a:t>small</a:t>
            </a:r>
            <a:r>
              <a:rPr lang="sk-SK" dirty="0" smtClean="0"/>
              <a:t>, </a:t>
            </a:r>
            <a:r>
              <a:rPr lang="sk-SK" dirty="0" err="1" smtClean="0"/>
              <a:t>smaller</a:t>
            </a:r>
            <a:r>
              <a:rPr lang="sk-SK" dirty="0" smtClean="0"/>
              <a:t>, </a:t>
            </a:r>
            <a:r>
              <a:rPr lang="sk-SK" dirty="0" err="1" smtClean="0"/>
              <a:t>medium</a:t>
            </a:r>
            <a:r>
              <a:rPr lang="sk-SK" dirty="0" smtClean="0"/>
              <a:t>, </a:t>
            </a:r>
            <a:r>
              <a:rPr lang="sk-SK" dirty="0" err="1" smtClean="0"/>
              <a:t>large</a:t>
            </a:r>
            <a:r>
              <a:rPr lang="sk-SK" dirty="0" smtClean="0"/>
              <a:t>, </a:t>
            </a:r>
            <a:r>
              <a:rPr lang="sk-SK" dirty="0" err="1" smtClean="0"/>
              <a:t>x-large</a:t>
            </a:r>
            <a:r>
              <a:rPr lang="sk-SK" dirty="0" smtClean="0"/>
              <a:t>, </a:t>
            </a:r>
            <a:r>
              <a:rPr lang="sk-SK" dirty="0" err="1" smtClean="0"/>
              <a:t>xx-large</a:t>
            </a:r>
            <a:r>
              <a:rPr lang="sk-SK" dirty="0" smtClean="0"/>
              <a:t>, </a:t>
            </a:r>
            <a:r>
              <a:rPr lang="sk-SK" dirty="0" err="1" smtClean="0"/>
              <a:t>larger</a:t>
            </a:r>
            <a:r>
              <a:rPr lang="sk-SK" dirty="0" smtClean="0"/>
              <a:t>, „dĺžka“ , „%“</a:t>
            </a:r>
            <a:endParaRPr lang="sk-SK" dirty="0"/>
          </a:p>
        </p:txBody>
      </p:sp>
      <p:sp>
        <p:nvSpPr>
          <p:cNvPr id="7" name="BlokTextu 6"/>
          <p:cNvSpPr txBox="1"/>
          <p:nvPr/>
        </p:nvSpPr>
        <p:spPr>
          <a:xfrm>
            <a:off x="0" y="3861048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Zápis pre farby:</a:t>
            </a:r>
          </a:p>
          <a:p>
            <a:r>
              <a:rPr lang="sk-SK" b="1" dirty="0" err="1" smtClean="0"/>
              <a:t>color</a:t>
            </a:r>
            <a:r>
              <a:rPr lang="sk-SK" b="1" dirty="0" smtClean="0"/>
              <a:t>:  „farba“ 	</a:t>
            </a:r>
          </a:p>
          <a:p>
            <a:r>
              <a:rPr lang="sk-SK" b="1" dirty="0" err="1" smtClean="0"/>
              <a:t>background-color</a:t>
            </a:r>
            <a:r>
              <a:rPr lang="sk-SK" b="1" dirty="0" smtClean="0"/>
              <a:t>: 	„farba“ , </a:t>
            </a:r>
            <a:r>
              <a:rPr lang="sk-SK" dirty="0" smtClean="0"/>
              <a:t>transparent 	</a:t>
            </a:r>
          </a:p>
          <a:p>
            <a:r>
              <a:rPr lang="sk-SK" b="1" dirty="0" err="1" smtClean="0"/>
              <a:t>background-image</a:t>
            </a:r>
            <a:r>
              <a:rPr lang="sk-SK" b="1" dirty="0" smtClean="0"/>
              <a:t>:  „URL“  , </a:t>
            </a:r>
            <a:r>
              <a:rPr lang="sk-SK" dirty="0" err="1" smtClean="0"/>
              <a:t>none</a:t>
            </a:r>
            <a:r>
              <a:rPr lang="sk-SK" dirty="0" smtClean="0"/>
              <a:t> 	</a:t>
            </a:r>
          </a:p>
          <a:p>
            <a:r>
              <a:rPr lang="sk-SK" b="1" dirty="0" err="1" smtClean="0"/>
              <a:t>background-repeat</a:t>
            </a:r>
            <a:r>
              <a:rPr lang="sk-SK" b="1" dirty="0" smtClean="0"/>
              <a:t>:  </a:t>
            </a:r>
            <a:r>
              <a:rPr lang="sk-SK" b="1" dirty="0" err="1" smtClean="0"/>
              <a:t>repeat</a:t>
            </a:r>
            <a:r>
              <a:rPr lang="sk-SK" b="1" dirty="0" smtClean="0"/>
              <a:t> , </a:t>
            </a:r>
            <a:r>
              <a:rPr lang="sk-SK" dirty="0" err="1" smtClean="0"/>
              <a:t>repeat-x</a:t>
            </a:r>
            <a:r>
              <a:rPr lang="sk-SK" dirty="0" smtClean="0"/>
              <a:t> , </a:t>
            </a:r>
            <a:r>
              <a:rPr lang="sk-SK" dirty="0" err="1" smtClean="0"/>
              <a:t>repeat-y</a:t>
            </a:r>
            <a:r>
              <a:rPr lang="sk-SK" dirty="0" smtClean="0"/>
              <a:t> , </a:t>
            </a:r>
            <a:r>
              <a:rPr lang="sk-SK" dirty="0" err="1" smtClean="0"/>
              <a:t>no-repeat</a:t>
            </a:r>
            <a:r>
              <a:rPr lang="sk-SK" dirty="0" smtClean="0"/>
              <a:t> 	</a:t>
            </a:r>
          </a:p>
          <a:p>
            <a:r>
              <a:rPr lang="sk-SK" b="1" dirty="0" err="1" smtClean="0"/>
              <a:t>background-attachment</a:t>
            </a:r>
            <a:r>
              <a:rPr lang="sk-SK" b="1" dirty="0" smtClean="0"/>
              <a:t>:  </a:t>
            </a:r>
            <a:r>
              <a:rPr lang="sk-SK" b="1" dirty="0" err="1" smtClean="0"/>
              <a:t>scroll</a:t>
            </a:r>
            <a:r>
              <a:rPr lang="sk-SK" b="1" dirty="0" smtClean="0"/>
              <a:t> , </a:t>
            </a:r>
            <a:r>
              <a:rPr lang="sk-SK" dirty="0" err="1" smtClean="0"/>
              <a:t>fixed</a:t>
            </a:r>
            <a:r>
              <a:rPr lang="sk-SK" dirty="0" smtClean="0"/>
              <a:t> 	</a:t>
            </a:r>
          </a:p>
          <a:p>
            <a:r>
              <a:rPr lang="sk-SK" b="1" dirty="0" err="1" smtClean="0"/>
              <a:t>background-position</a:t>
            </a:r>
            <a:r>
              <a:rPr lang="sk-SK" b="1" dirty="0" smtClean="0"/>
              <a:t>:  </a:t>
            </a:r>
            <a:r>
              <a:rPr lang="sk-SK" b="1" dirty="0" err="1" smtClean="0"/>
              <a:t>pozicia</a:t>
            </a:r>
            <a:r>
              <a:rPr lang="sk-SK" b="1" dirty="0" smtClean="0"/>
              <a:t>, „%“ 	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483637"/>
            <a:ext cx="85689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Vlastnosti textu:</a:t>
            </a:r>
            <a:endParaRPr lang="sk-SK" dirty="0" smtClean="0">
              <a:solidFill>
                <a:srgbClr val="FF0000"/>
              </a:solidFill>
            </a:endParaRPr>
          </a:p>
          <a:p>
            <a:r>
              <a:rPr lang="sk-SK" dirty="0" smtClean="0"/>
              <a:t>Veľkosť medzier medzi slovami   </a:t>
            </a:r>
            <a:r>
              <a:rPr lang="sk-SK" b="1" dirty="0" err="1" smtClean="0"/>
              <a:t>word-spacing</a:t>
            </a:r>
            <a:r>
              <a:rPr lang="sk-SK" b="1" dirty="0" smtClean="0"/>
              <a:t>: 	</a:t>
            </a:r>
            <a:r>
              <a:rPr lang="sk-SK" b="1" dirty="0" err="1" smtClean="0"/>
              <a:t>normal</a:t>
            </a:r>
            <a:r>
              <a:rPr lang="sk-SK" b="1" dirty="0" smtClean="0"/>
              <a:t> , </a:t>
            </a:r>
            <a:r>
              <a:rPr lang="sk-SK" dirty="0" smtClean="0"/>
              <a:t>„</a:t>
            </a:r>
            <a:r>
              <a:rPr lang="sk-SK" dirty="0" err="1" smtClean="0"/>
              <a:t>délka</a:t>
            </a:r>
            <a:r>
              <a:rPr lang="sk-SK" dirty="0" smtClean="0"/>
              <a:t>“ 	</a:t>
            </a:r>
          </a:p>
          <a:p>
            <a:r>
              <a:rPr lang="sk-SK" dirty="0" smtClean="0"/>
              <a:t>Veľkosť medzier medzi písmenami 	</a:t>
            </a:r>
            <a:r>
              <a:rPr lang="sk-SK" b="1" dirty="0" err="1" smtClean="0"/>
              <a:t>letter-spacing</a:t>
            </a:r>
            <a:r>
              <a:rPr lang="sk-SK" b="1" dirty="0" smtClean="0"/>
              <a:t>: 	</a:t>
            </a:r>
            <a:r>
              <a:rPr lang="sk-SK" b="1" dirty="0" err="1" smtClean="0"/>
              <a:t>normal</a:t>
            </a:r>
            <a:r>
              <a:rPr lang="sk-SK" b="1" dirty="0" smtClean="0"/>
              <a:t> , </a:t>
            </a:r>
            <a:r>
              <a:rPr lang="sk-SK" dirty="0" smtClean="0"/>
              <a:t>„</a:t>
            </a:r>
            <a:r>
              <a:rPr lang="sk-SK" dirty="0" err="1" smtClean="0"/>
              <a:t>délka</a:t>
            </a:r>
            <a:r>
              <a:rPr lang="sk-SK" dirty="0" smtClean="0"/>
              <a:t>“ 	</a:t>
            </a:r>
          </a:p>
          <a:p>
            <a:r>
              <a:rPr lang="en-US" dirty="0" smtClean="0"/>
              <a:t>Č</a:t>
            </a:r>
            <a:r>
              <a:rPr lang="sk-SK" dirty="0" err="1" smtClean="0"/>
              <a:t>ia</a:t>
            </a:r>
            <a:r>
              <a:rPr lang="en-US" dirty="0" err="1" smtClean="0"/>
              <a:t>ry</a:t>
            </a:r>
            <a:r>
              <a:rPr lang="en-US" dirty="0" smtClean="0"/>
              <a:t> a </a:t>
            </a:r>
            <a:r>
              <a:rPr lang="en-US" dirty="0" err="1" smtClean="0"/>
              <a:t>blik</a:t>
            </a:r>
            <a:r>
              <a:rPr lang="sk-SK" dirty="0" err="1" smtClean="0"/>
              <a:t>anie</a:t>
            </a:r>
            <a:r>
              <a:rPr lang="en-US" dirty="0" smtClean="0"/>
              <a:t> 	</a:t>
            </a:r>
            <a:r>
              <a:rPr lang="en-US" b="1" dirty="0" smtClean="0"/>
              <a:t>text-decoration: 	none </a:t>
            </a:r>
            <a:r>
              <a:rPr lang="sk-SK" b="1" dirty="0" smtClean="0"/>
              <a:t> , </a:t>
            </a:r>
            <a:r>
              <a:rPr lang="sk-SK" dirty="0" err="1" smtClean="0"/>
              <a:t>underline</a:t>
            </a:r>
            <a:r>
              <a:rPr lang="sk-SK" dirty="0" smtClean="0"/>
              <a:t> , </a:t>
            </a:r>
            <a:r>
              <a:rPr lang="sk-SK" dirty="0" err="1" smtClean="0"/>
              <a:t>overline</a:t>
            </a:r>
            <a:r>
              <a:rPr lang="sk-SK" dirty="0" smtClean="0"/>
              <a:t> , </a:t>
            </a:r>
            <a:r>
              <a:rPr lang="sk-SK" dirty="0" err="1" smtClean="0"/>
              <a:t>blink</a:t>
            </a:r>
            <a:r>
              <a:rPr lang="sk-SK" dirty="0" smtClean="0"/>
              <a:t> 	</a:t>
            </a:r>
          </a:p>
          <a:p>
            <a:r>
              <a:rPr lang="sk-SK" dirty="0" err="1" smtClean="0"/>
              <a:t>Vertikální</a:t>
            </a:r>
            <a:r>
              <a:rPr lang="sk-SK" dirty="0" smtClean="0"/>
              <a:t> </a:t>
            </a:r>
            <a:r>
              <a:rPr lang="sk-SK" dirty="0" err="1" smtClean="0"/>
              <a:t>zarovnávání</a:t>
            </a:r>
            <a:r>
              <a:rPr lang="sk-SK" dirty="0" smtClean="0"/>
              <a:t> 	</a:t>
            </a:r>
            <a:r>
              <a:rPr lang="sk-SK" b="1" dirty="0" err="1" smtClean="0"/>
              <a:t>vertical-align</a:t>
            </a:r>
            <a:r>
              <a:rPr lang="sk-SK" b="1" dirty="0" smtClean="0"/>
              <a:t>:  </a:t>
            </a:r>
            <a:r>
              <a:rPr lang="sk-SK" b="1" dirty="0" err="1" smtClean="0"/>
              <a:t>baseline</a:t>
            </a:r>
            <a:r>
              <a:rPr lang="sk-SK" b="1" dirty="0" smtClean="0"/>
              <a:t>  </a:t>
            </a:r>
            <a:r>
              <a:rPr lang="sk-SK" dirty="0" err="1" smtClean="0"/>
              <a:t>sub</a:t>
            </a:r>
            <a:r>
              <a:rPr lang="sk-SK" dirty="0" smtClean="0"/>
              <a:t> , top , </a:t>
            </a:r>
            <a:r>
              <a:rPr lang="sk-SK" dirty="0" err="1" smtClean="0"/>
              <a:t>text-top</a:t>
            </a:r>
            <a:r>
              <a:rPr lang="sk-SK" dirty="0" smtClean="0"/>
              <a:t> , </a:t>
            </a:r>
            <a:r>
              <a:rPr lang="sk-SK" dirty="0" err="1" smtClean="0"/>
              <a:t>middle</a:t>
            </a:r>
            <a:r>
              <a:rPr lang="sk-SK" dirty="0" smtClean="0"/>
              <a:t> , </a:t>
            </a:r>
            <a:r>
              <a:rPr lang="sk-SK" dirty="0" err="1" smtClean="0"/>
              <a:t>bottom</a:t>
            </a:r>
            <a:r>
              <a:rPr lang="sk-SK" dirty="0" smtClean="0"/>
              <a:t> , </a:t>
            </a:r>
            <a:r>
              <a:rPr lang="sk-SK" dirty="0" err="1" smtClean="0"/>
              <a:t>text-bottom</a:t>
            </a:r>
            <a:r>
              <a:rPr lang="sk-SK" dirty="0" smtClean="0"/>
              <a:t> , „%“</a:t>
            </a:r>
          </a:p>
          <a:p>
            <a:r>
              <a:rPr lang="sk-SK" dirty="0" smtClean="0"/>
              <a:t>Zarovnanie textu 	</a:t>
            </a:r>
            <a:r>
              <a:rPr lang="sk-SK" b="1" dirty="0" err="1" smtClean="0"/>
              <a:t>text-align</a:t>
            </a:r>
            <a:r>
              <a:rPr lang="sk-SK" b="1" dirty="0" smtClean="0"/>
              <a:t>:  </a:t>
            </a:r>
            <a:r>
              <a:rPr lang="sk-SK" b="1" dirty="0" err="1" smtClean="0"/>
              <a:t>left</a:t>
            </a:r>
            <a:r>
              <a:rPr lang="sk-SK" b="1" dirty="0" smtClean="0"/>
              <a:t> , </a:t>
            </a:r>
            <a:r>
              <a:rPr lang="sk-SK" dirty="0" err="1" smtClean="0"/>
              <a:t>right</a:t>
            </a:r>
            <a:r>
              <a:rPr lang="sk-SK" dirty="0" smtClean="0"/>
              <a:t> , center , </a:t>
            </a:r>
            <a:r>
              <a:rPr lang="sk-SK" dirty="0" err="1" smtClean="0"/>
              <a:t>justify</a:t>
            </a:r>
            <a:r>
              <a:rPr lang="sk-SK" dirty="0" smtClean="0"/>
              <a:t> 	</a:t>
            </a:r>
          </a:p>
          <a:p>
            <a:r>
              <a:rPr lang="sk-SK" dirty="0" smtClean="0"/>
              <a:t>Odsadenie prvého riadku </a:t>
            </a:r>
            <a:r>
              <a:rPr lang="sk-SK" dirty="0" err="1" smtClean="0"/>
              <a:t>odstavca</a:t>
            </a:r>
            <a:r>
              <a:rPr lang="sk-SK" dirty="0" smtClean="0"/>
              <a:t> 	</a:t>
            </a:r>
            <a:r>
              <a:rPr lang="sk-SK" b="1" dirty="0" err="1" smtClean="0"/>
              <a:t>text-indent</a:t>
            </a:r>
            <a:r>
              <a:rPr lang="sk-SK" b="1" dirty="0" smtClean="0"/>
              <a:t>: „</a:t>
            </a:r>
            <a:r>
              <a:rPr lang="sk-SK" b="1" dirty="0" err="1" smtClean="0"/>
              <a:t>délka</a:t>
            </a:r>
            <a:r>
              <a:rPr lang="sk-SK" b="1" dirty="0" smtClean="0"/>
              <a:t>“ , </a:t>
            </a:r>
            <a:r>
              <a:rPr lang="sk-SK" dirty="0" smtClean="0"/>
              <a:t>„%“ 	</a:t>
            </a:r>
          </a:p>
          <a:p>
            <a:r>
              <a:rPr lang="sk-SK" dirty="0" smtClean="0"/>
              <a:t>Výška riadku    </a:t>
            </a:r>
            <a:r>
              <a:rPr lang="sk-SK" b="1" dirty="0" err="1" smtClean="0"/>
              <a:t>line-height</a:t>
            </a:r>
            <a:r>
              <a:rPr lang="sk-SK" b="1" dirty="0" smtClean="0"/>
              <a:t>: 	</a:t>
            </a:r>
            <a:r>
              <a:rPr lang="sk-SK" b="1" dirty="0" err="1" smtClean="0"/>
              <a:t>normal</a:t>
            </a:r>
            <a:r>
              <a:rPr lang="sk-SK" b="1" dirty="0" smtClean="0"/>
              <a:t> , </a:t>
            </a:r>
            <a:r>
              <a:rPr lang="sk-SK" dirty="0" smtClean="0"/>
              <a:t>„</a:t>
            </a:r>
            <a:r>
              <a:rPr lang="sk-SK" dirty="0" err="1" smtClean="0"/>
              <a:t>délka</a:t>
            </a:r>
            <a:r>
              <a:rPr lang="sk-SK" dirty="0" smtClean="0"/>
              <a:t>“ , „%“ 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251520" y="3573016"/>
            <a:ext cx="83529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Vlastnosti boxov</a:t>
            </a:r>
          </a:p>
          <a:p>
            <a:r>
              <a:rPr lang="sk-SK" dirty="0" err="1" smtClean="0"/>
              <a:t>Velikost</a:t>
            </a:r>
            <a:r>
              <a:rPr lang="sk-SK" dirty="0" smtClean="0"/>
              <a:t> </a:t>
            </a:r>
            <a:r>
              <a:rPr lang="sk-SK" dirty="0" err="1" smtClean="0"/>
              <a:t>horního</a:t>
            </a:r>
            <a:r>
              <a:rPr lang="sk-SK" dirty="0" smtClean="0"/>
              <a:t> okraje 	</a:t>
            </a:r>
            <a:r>
              <a:rPr lang="sk-SK" b="1" dirty="0" err="1" smtClean="0"/>
              <a:t>margin-top</a:t>
            </a:r>
            <a:r>
              <a:rPr lang="sk-SK" b="1" dirty="0" smtClean="0"/>
              <a:t>: 	„</a:t>
            </a:r>
            <a:r>
              <a:rPr lang="sk-SK" b="1" dirty="0" err="1" smtClean="0"/>
              <a:t>délka</a:t>
            </a:r>
            <a:r>
              <a:rPr lang="sk-SK" b="1" dirty="0" smtClean="0"/>
              <a:t>“ , </a:t>
            </a:r>
            <a:r>
              <a:rPr lang="sk-SK" dirty="0" smtClean="0"/>
              <a:t>„%“ , auto 	</a:t>
            </a:r>
          </a:p>
          <a:p>
            <a:r>
              <a:rPr lang="sk-SK" dirty="0" err="1" smtClean="0"/>
              <a:t>Velikost</a:t>
            </a:r>
            <a:r>
              <a:rPr lang="sk-SK" dirty="0" smtClean="0"/>
              <a:t> pravého okraje 	</a:t>
            </a:r>
            <a:r>
              <a:rPr lang="sk-SK" b="1" dirty="0" err="1" smtClean="0"/>
              <a:t>margin-right</a:t>
            </a:r>
            <a:r>
              <a:rPr lang="sk-SK" b="1" dirty="0" smtClean="0"/>
              <a:t>: 	„</a:t>
            </a:r>
            <a:r>
              <a:rPr lang="sk-SK" b="1" dirty="0" err="1" smtClean="0"/>
              <a:t>délka</a:t>
            </a:r>
            <a:r>
              <a:rPr lang="sk-SK" b="1" dirty="0" smtClean="0"/>
              <a:t>“ , </a:t>
            </a:r>
            <a:r>
              <a:rPr lang="sk-SK" dirty="0" smtClean="0"/>
              <a:t>„%“ , auto 	</a:t>
            </a:r>
          </a:p>
          <a:p>
            <a:r>
              <a:rPr lang="pl-PL" dirty="0" smtClean="0"/>
              <a:t>Velikost spodního okraje 	</a:t>
            </a:r>
            <a:r>
              <a:rPr lang="pl-PL" b="1" dirty="0" smtClean="0"/>
              <a:t>margin-bottom: 	„délka“ , </a:t>
            </a:r>
            <a:r>
              <a:rPr lang="sk-SK" dirty="0" smtClean="0"/>
              <a:t>„%“ , auto 	</a:t>
            </a:r>
          </a:p>
          <a:p>
            <a:r>
              <a:rPr lang="sk-SK" dirty="0" err="1" smtClean="0"/>
              <a:t>Velikost</a:t>
            </a:r>
            <a:r>
              <a:rPr lang="sk-SK" dirty="0" smtClean="0"/>
              <a:t> </a:t>
            </a:r>
            <a:r>
              <a:rPr lang="sk-SK" dirty="0" err="1" smtClean="0"/>
              <a:t>levého</a:t>
            </a:r>
            <a:r>
              <a:rPr lang="sk-SK" dirty="0" smtClean="0"/>
              <a:t> okraje 	</a:t>
            </a:r>
            <a:r>
              <a:rPr lang="sk-SK" b="1" dirty="0" err="1" smtClean="0"/>
              <a:t>margin-left</a:t>
            </a:r>
            <a:r>
              <a:rPr lang="sk-SK" b="1" dirty="0" smtClean="0"/>
              <a:t>: 	„</a:t>
            </a:r>
            <a:r>
              <a:rPr lang="sk-SK" b="1" dirty="0" err="1" smtClean="0"/>
              <a:t>délka</a:t>
            </a:r>
            <a:r>
              <a:rPr lang="sk-SK" b="1" dirty="0" smtClean="0"/>
              <a:t>“ , </a:t>
            </a:r>
            <a:r>
              <a:rPr lang="sk-SK" dirty="0" smtClean="0"/>
              <a:t>„%“ , auto 	</a:t>
            </a:r>
          </a:p>
          <a:p>
            <a:r>
              <a:rPr lang="en-US" dirty="0" err="1" smtClean="0"/>
              <a:t>Velikost</a:t>
            </a:r>
            <a:r>
              <a:rPr lang="en-US" dirty="0" smtClean="0"/>
              <a:t> </a:t>
            </a:r>
            <a:r>
              <a:rPr lang="en-US" dirty="0" err="1" smtClean="0"/>
              <a:t>vnitřního</a:t>
            </a:r>
            <a:r>
              <a:rPr lang="en-US" dirty="0" smtClean="0"/>
              <a:t> </a:t>
            </a:r>
            <a:r>
              <a:rPr lang="en-US" dirty="0" err="1" smtClean="0"/>
              <a:t>horního</a:t>
            </a:r>
            <a:r>
              <a:rPr lang="en-US" dirty="0" smtClean="0"/>
              <a:t> </a:t>
            </a:r>
            <a:r>
              <a:rPr lang="en-US" dirty="0" err="1" smtClean="0"/>
              <a:t>okraje</a:t>
            </a:r>
            <a:r>
              <a:rPr lang="en-US" dirty="0" smtClean="0"/>
              <a:t> 	</a:t>
            </a:r>
            <a:r>
              <a:rPr lang="en-US" b="1" dirty="0" smtClean="0"/>
              <a:t>padding-top: 	„</a:t>
            </a:r>
            <a:r>
              <a:rPr lang="en-US" b="1" dirty="0" err="1" smtClean="0"/>
              <a:t>délka</a:t>
            </a:r>
            <a:r>
              <a:rPr lang="en-US" b="1" dirty="0" smtClean="0"/>
              <a:t>“ </a:t>
            </a:r>
            <a:r>
              <a:rPr lang="sk-SK" b="1" dirty="0" smtClean="0"/>
              <a:t>, </a:t>
            </a:r>
            <a:r>
              <a:rPr lang="sk-SK" dirty="0" smtClean="0"/>
              <a:t>„%“ 	</a:t>
            </a:r>
          </a:p>
          <a:p>
            <a:r>
              <a:rPr lang="sk-SK" dirty="0" err="1" smtClean="0"/>
              <a:t>Velikost</a:t>
            </a:r>
            <a:r>
              <a:rPr lang="sk-SK" dirty="0" smtClean="0"/>
              <a:t> </a:t>
            </a:r>
            <a:r>
              <a:rPr lang="sk-SK" dirty="0" err="1" smtClean="0"/>
              <a:t>vnitřního</a:t>
            </a:r>
            <a:r>
              <a:rPr lang="sk-SK" dirty="0" smtClean="0"/>
              <a:t> pravého okraje 	</a:t>
            </a:r>
            <a:r>
              <a:rPr lang="sk-SK" b="1" dirty="0" err="1" smtClean="0"/>
              <a:t>padding-right</a:t>
            </a:r>
            <a:r>
              <a:rPr lang="sk-SK" b="1" dirty="0" smtClean="0"/>
              <a:t>: 	„</a:t>
            </a:r>
            <a:r>
              <a:rPr lang="sk-SK" b="1" dirty="0" err="1" smtClean="0"/>
              <a:t>délka</a:t>
            </a:r>
            <a:r>
              <a:rPr lang="sk-SK" b="1" dirty="0" smtClean="0"/>
              <a:t>“ , </a:t>
            </a:r>
            <a:r>
              <a:rPr lang="sk-SK" dirty="0" smtClean="0"/>
              <a:t>„%“ 	</a:t>
            </a:r>
          </a:p>
          <a:p>
            <a:r>
              <a:rPr lang="sk-SK" dirty="0" err="1" smtClean="0"/>
              <a:t>Velikost</a:t>
            </a:r>
            <a:r>
              <a:rPr lang="sk-SK" dirty="0" smtClean="0"/>
              <a:t> </a:t>
            </a:r>
            <a:r>
              <a:rPr lang="sk-SK" dirty="0" err="1" smtClean="0"/>
              <a:t>vnitřního</a:t>
            </a:r>
            <a:r>
              <a:rPr lang="sk-SK" dirty="0" smtClean="0"/>
              <a:t> </a:t>
            </a:r>
            <a:r>
              <a:rPr lang="sk-SK" dirty="0" err="1" smtClean="0"/>
              <a:t>spodního</a:t>
            </a:r>
            <a:r>
              <a:rPr lang="sk-SK" dirty="0" smtClean="0"/>
              <a:t> okraje 	</a:t>
            </a:r>
            <a:r>
              <a:rPr lang="sk-SK" b="1" dirty="0" err="1" smtClean="0"/>
              <a:t>padding-bottom</a:t>
            </a:r>
            <a:r>
              <a:rPr lang="sk-SK" b="1" dirty="0" smtClean="0"/>
              <a:t>: 	„</a:t>
            </a:r>
            <a:r>
              <a:rPr lang="sk-SK" b="1" dirty="0" err="1" smtClean="0"/>
              <a:t>délka</a:t>
            </a:r>
            <a:r>
              <a:rPr lang="sk-SK" b="1" dirty="0" smtClean="0"/>
              <a:t>“ , 	</a:t>
            </a:r>
            <a:r>
              <a:rPr lang="sk-SK" dirty="0" smtClean="0"/>
              <a:t> „%“</a:t>
            </a:r>
            <a:endParaRPr lang="sk-SK" b="1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</TotalTime>
  <Words>2082</Words>
  <Application>Microsoft Office PowerPoint</Application>
  <PresentationFormat>Prezentácia na obrazovke (4:3)</PresentationFormat>
  <Paragraphs>330</Paragraphs>
  <Slides>17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17</vt:i4>
      </vt:variant>
    </vt:vector>
  </HeadingPairs>
  <TitlesOfParts>
    <vt:vector size="18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  <vt:lpstr>Snímka 11</vt:lpstr>
      <vt:lpstr>Snímka 12</vt:lpstr>
      <vt:lpstr>Snímka 13</vt:lpstr>
      <vt:lpstr>Snímka 14</vt:lpstr>
      <vt:lpstr>Snímka 15</vt:lpstr>
      <vt:lpstr>Snímka 16</vt:lpstr>
      <vt:lpstr>Snímka 17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Martin</dc:creator>
  <cp:lastModifiedBy>Martin</cp:lastModifiedBy>
  <cp:revision>117</cp:revision>
  <dcterms:created xsi:type="dcterms:W3CDTF">2015-10-19T16:11:13Z</dcterms:created>
  <dcterms:modified xsi:type="dcterms:W3CDTF">2016-09-28T17:12:37Z</dcterms:modified>
</cp:coreProperties>
</file>