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99" r:id="rId2"/>
    <p:sldId id="301" r:id="rId3"/>
    <p:sldId id="300" r:id="rId4"/>
  </p:sldIdLst>
  <p:sldSz cx="9144000" cy="6858000" type="screen4x3"/>
  <p:notesSz cx="9661525" cy="6881813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5471521" y="1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1924C-4BAA-41DA-9CDE-E8CD5F66A55B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6536932"/>
            <a:ext cx="4187776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5471521" y="6536932"/>
            <a:ext cx="4187774" cy="343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6A5E6-5664-491C-AAC9-AA23AF508612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18029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9654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62798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36180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029195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20065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00366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395545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422441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5936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989470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5D278-E8A3-483F-AA22-E847DF858B99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AF0EB-F4B8-4E46-ACA8-0297B710145F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87813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jstrissmt.eu/projekt/lacko/index.php" TargetMode="External"/><Relationship Id="rId2" Type="http://schemas.openxmlformats.org/officeDocument/2006/relationships/hyperlink" Target="http://www.majstrissmt.eu/projekt/podhorsk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ajstrissmt.eu/" TargetMode="External"/><Relationship Id="rId5" Type="http://schemas.openxmlformats.org/officeDocument/2006/relationships/hyperlink" Target="http://www.free-css.com/free-css-templates/page181" TargetMode="External"/><Relationship Id="rId4" Type="http://schemas.openxmlformats.org/officeDocument/2006/relationships/hyperlink" Target="http://www.majstrissmt.eu/projekt/slobodnik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57158" y="142852"/>
            <a:ext cx="850112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sk-SK" b="1" dirty="0" smtClean="0"/>
              <a:t>Inštalácia cvičného webového servera na PC:</a:t>
            </a:r>
          </a:p>
          <a:p>
            <a:pPr marL="342900" indent="-342900"/>
            <a:endParaRPr lang="sk-SK" b="1" dirty="0"/>
          </a:p>
          <a:p>
            <a:pPr marL="342900" indent="-342900"/>
            <a:r>
              <a:rPr lang="sk-SK" b="1" dirty="0" smtClean="0"/>
              <a:t>1. Inštalácia </a:t>
            </a:r>
            <a:r>
              <a:rPr lang="sk-SK" b="1" dirty="0" smtClean="0"/>
              <a:t>programového prostredia PHP (OS </a:t>
            </a:r>
            <a:r>
              <a:rPr lang="sk-SK" b="1" dirty="0" err="1" smtClean="0"/>
              <a:t>Apache</a:t>
            </a:r>
            <a:r>
              <a:rPr lang="sk-SK" b="1" dirty="0" smtClean="0"/>
              <a:t>):</a:t>
            </a:r>
            <a:endParaRPr lang="sk-SK" b="1" dirty="0"/>
          </a:p>
          <a:p>
            <a:pPr marL="342900" indent="-342900">
              <a:buAutoNum type="arabicPeriod"/>
            </a:pPr>
            <a:r>
              <a:rPr lang="sk-SK" dirty="0" smtClean="0"/>
              <a:t>Na inštaláciu cvičného webového servera použite inštalačný program </a:t>
            </a:r>
            <a:r>
              <a:rPr lang="sk-SK" b="1" dirty="0" err="1" smtClean="0"/>
              <a:t>phptriad.exe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dirty="0" smtClean="0"/>
              <a:t>Inštalácia prebieha klasickým spôsobom.</a:t>
            </a:r>
          </a:p>
          <a:p>
            <a:pPr marL="342900" indent="-342900">
              <a:buAutoNum type="arabicPeriod"/>
            </a:pPr>
            <a:r>
              <a:rPr lang="sk-SK" dirty="0" smtClean="0"/>
              <a:t>Inštaláciou sa vytvorí priečinok c://apache kde sa nachádza súbor </a:t>
            </a:r>
            <a:r>
              <a:rPr lang="sk-SK" dirty="0" err="1" smtClean="0"/>
              <a:t>apache.exe</a:t>
            </a:r>
            <a:r>
              <a:rPr lang="sk-SK" dirty="0" smtClean="0"/>
              <a:t>, ktorý bude potrebné spustiť a uložiť na lištu </a:t>
            </a:r>
          </a:p>
          <a:p>
            <a:pPr marL="342900" indent="-342900">
              <a:buAutoNum type="arabicPeriod"/>
            </a:pPr>
            <a:r>
              <a:rPr lang="sk-SK" dirty="0" smtClean="0"/>
              <a:t>Takto máme pripravené prostredie PHP.</a:t>
            </a:r>
          </a:p>
          <a:p>
            <a:pPr marL="342900" indent="-342900">
              <a:buAutoNum type="arabicPeriod"/>
            </a:pPr>
            <a:r>
              <a:rPr lang="sk-SK" dirty="0" smtClean="0"/>
              <a:t>V priečinku c://apache/htdocs vytvorte priečinok </a:t>
            </a:r>
            <a:r>
              <a:rPr lang="sk-SK" dirty="0" err="1" smtClean="0"/>
              <a:t>priklad</a:t>
            </a:r>
            <a:r>
              <a:rPr lang="sk-SK" dirty="0" smtClean="0"/>
              <a:t>. Do priečinku </a:t>
            </a:r>
            <a:r>
              <a:rPr lang="sk-SK" dirty="0" err="1" smtClean="0"/>
              <a:t>nakopirujte</a:t>
            </a:r>
            <a:r>
              <a:rPr lang="sk-SK" dirty="0" smtClean="0"/>
              <a:t> program napr. </a:t>
            </a:r>
            <a:r>
              <a:rPr lang="sk-SK" dirty="0" err="1" smtClean="0"/>
              <a:t>priklad.php</a:t>
            </a:r>
            <a:r>
              <a:rPr lang="sk-SK" dirty="0"/>
              <a:t>.</a:t>
            </a:r>
            <a:endParaRPr lang="sk-SK" dirty="0" smtClean="0"/>
          </a:p>
          <a:p>
            <a:pPr marL="342900" indent="-342900">
              <a:buAutoNum type="arabicPeriod"/>
            </a:pPr>
            <a:r>
              <a:rPr lang="sk-SK" dirty="0" smtClean="0"/>
              <a:t>Do adresného riadku prehliadača napíšte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priklad</a:t>
            </a:r>
            <a:r>
              <a:rPr lang="sk-SK" dirty="0" smtClean="0"/>
              <a:t>/</a:t>
            </a:r>
            <a:r>
              <a:rPr lang="sk-SK" dirty="0" err="1" smtClean="0"/>
              <a:t>priklad.php</a:t>
            </a:r>
            <a:r>
              <a:rPr lang="sk-SK" dirty="0" smtClean="0"/>
              <a:t> .</a:t>
            </a:r>
          </a:p>
          <a:p>
            <a:pPr marL="342900" indent="-342900">
              <a:buAutoNum type="arabicPeriod"/>
            </a:pPr>
            <a:r>
              <a:rPr lang="sk-SK" dirty="0" smtClean="0"/>
              <a:t>Súbor </a:t>
            </a:r>
            <a:r>
              <a:rPr lang="sk-SK" dirty="0" err="1" smtClean="0"/>
              <a:t>priklad.php</a:t>
            </a:r>
            <a:r>
              <a:rPr lang="sk-SK" dirty="0" smtClean="0"/>
              <a:t> sa bude vykonávať.</a:t>
            </a:r>
          </a:p>
          <a:p>
            <a:pPr marL="342900" indent="-342900"/>
            <a:endParaRPr lang="sk-SK" dirty="0"/>
          </a:p>
          <a:p>
            <a:pPr marL="342900" indent="-342900"/>
            <a:r>
              <a:rPr lang="sk-SK" b="1" dirty="0" smtClean="0"/>
              <a:t>2. Inštalácia </a:t>
            </a:r>
            <a:r>
              <a:rPr lang="sk-SK" b="1" dirty="0" smtClean="0"/>
              <a:t>databázového prostredia </a:t>
            </a:r>
            <a:r>
              <a:rPr lang="sk-SK" b="1" dirty="0" err="1" smtClean="0"/>
              <a:t>MySQL</a:t>
            </a:r>
            <a:r>
              <a:rPr lang="sk-SK" b="1" dirty="0" smtClean="0"/>
              <a:t>:</a:t>
            </a:r>
          </a:p>
          <a:p>
            <a:pPr marL="342900" indent="-342900">
              <a:buAutoNum type="arabicPeriod"/>
            </a:pPr>
            <a:r>
              <a:rPr lang="sk-SK" dirty="0" smtClean="0"/>
              <a:t>V priečinku c://apache/mysql/bin sa nachádza súbor </a:t>
            </a:r>
            <a:r>
              <a:rPr lang="sk-SK" dirty="0" err="1" smtClean="0"/>
              <a:t>winmysqladmin.exe</a:t>
            </a:r>
            <a:r>
              <a:rPr lang="sk-SK" dirty="0" smtClean="0"/>
              <a:t>, ktorý spustíte. </a:t>
            </a:r>
          </a:p>
          <a:p>
            <a:pPr marL="342900" indent="-342900">
              <a:buAutoNum type="arabicPeriod"/>
            </a:pPr>
            <a:r>
              <a:rPr lang="sk-SK" dirty="0" smtClean="0"/>
              <a:t>Otvorí sa okno </a:t>
            </a:r>
            <a:r>
              <a:rPr lang="sk-SK" dirty="0" err="1" smtClean="0"/>
              <a:t>MySQL</a:t>
            </a:r>
            <a:r>
              <a:rPr lang="sk-SK" dirty="0" smtClean="0"/>
              <a:t> kde vyplníte prihlasovacie meno: </a:t>
            </a:r>
            <a:r>
              <a:rPr lang="sk-SK" dirty="0" err="1" smtClean="0"/>
              <a:t>root</a:t>
            </a:r>
            <a:r>
              <a:rPr lang="sk-SK" dirty="0" smtClean="0"/>
              <a:t>, heslo: </a:t>
            </a:r>
            <a:r>
              <a:rPr lang="sk-SK" dirty="0" err="1" smtClean="0"/>
              <a:t>root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Na spodnej lište, kde sú uložené skryté ikony sa objaví ikona </a:t>
            </a:r>
            <a:r>
              <a:rPr lang="sk-SK" dirty="0" err="1" smtClean="0"/>
              <a:t>semafóru</a:t>
            </a:r>
            <a:r>
              <a:rPr lang="sk-SK" dirty="0" smtClean="0"/>
              <a:t>. Ak </a:t>
            </a:r>
            <a:r>
              <a:rPr lang="sk-SK" dirty="0" err="1" smtClean="0"/>
              <a:t>MySQL</a:t>
            </a:r>
            <a:r>
              <a:rPr lang="sk-SK" dirty="0" smtClean="0"/>
              <a:t> nefunguje, treba </a:t>
            </a:r>
            <a:r>
              <a:rPr lang="sk-SK" dirty="0" err="1" smtClean="0"/>
              <a:t>odkliknúť</a:t>
            </a:r>
            <a:r>
              <a:rPr lang="sk-SK" dirty="0" smtClean="0"/>
              <a:t> </a:t>
            </a:r>
            <a:r>
              <a:rPr lang="sk-SK" dirty="0" err="1" smtClean="0"/>
              <a:t>Winnt</a:t>
            </a:r>
            <a:r>
              <a:rPr lang="sk-SK" dirty="0" smtClean="0"/>
              <a:t>/</a:t>
            </a:r>
            <a:r>
              <a:rPr lang="sk-SK" dirty="0" err="1" smtClean="0"/>
              <a:t>Start</a:t>
            </a:r>
            <a:r>
              <a:rPr lang="sk-SK" dirty="0" smtClean="0"/>
              <a:t> Server.</a:t>
            </a:r>
          </a:p>
          <a:p>
            <a:pPr marL="342900" indent="-342900">
              <a:buAutoNum type="arabicPeriod"/>
            </a:pPr>
            <a:r>
              <a:rPr lang="sk-SK" dirty="0" smtClean="0"/>
              <a:t>V priečinku c://apache/htdocs/phpmyadmin/config.inc.php nastavte parametre pre </a:t>
            </a:r>
            <a:r>
              <a:rPr lang="sk-SK" dirty="0" err="1" smtClean="0"/>
              <a:t>user</a:t>
            </a:r>
            <a:r>
              <a:rPr lang="sk-SK" dirty="0" smtClean="0"/>
              <a:t> na </a:t>
            </a:r>
            <a:r>
              <a:rPr lang="sk-SK" dirty="0" err="1" smtClean="0"/>
              <a:t>root</a:t>
            </a:r>
            <a:r>
              <a:rPr lang="sk-SK" dirty="0" smtClean="0"/>
              <a:t> a </a:t>
            </a:r>
            <a:r>
              <a:rPr lang="sk-SK" dirty="0" err="1" smtClean="0"/>
              <a:t>password</a:t>
            </a:r>
            <a:r>
              <a:rPr lang="sk-SK" dirty="0" smtClean="0"/>
              <a:t> na </a:t>
            </a:r>
            <a:r>
              <a:rPr lang="sk-SK" dirty="0" err="1" smtClean="0"/>
              <a:t>root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r>
              <a:rPr lang="sk-SK" dirty="0" smtClean="0"/>
              <a:t>Do adresného riadku prehliadača napíšte </a:t>
            </a:r>
            <a:r>
              <a:rPr lang="sk-SK" dirty="0" err="1" smtClean="0"/>
              <a:t>localhost</a:t>
            </a:r>
            <a:r>
              <a:rPr lang="sk-SK" dirty="0" smtClean="0"/>
              <a:t>/</a:t>
            </a:r>
            <a:r>
              <a:rPr lang="sk-SK" dirty="0" err="1" smtClean="0"/>
              <a:t>phpmyadmin</a:t>
            </a:r>
            <a:r>
              <a:rPr lang="sk-SK" dirty="0" smtClean="0"/>
              <a:t>/ aby ste sa dostali do prostredia pre </a:t>
            </a:r>
            <a:r>
              <a:rPr lang="sk-SK" dirty="0" err="1" smtClean="0"/>
              <a:t>MySQL</a:t>
            </a:r>
            <a:r>
              <a:rPr lang="sk-SK" dirty="0" smtClean="0"/>
              <a:t>.</a:t>
            </a:r>
          </a:p>
          <a:p>
            <a:pPr marL="342900" indent="-342900">
              <a:buAutoNum type="arabicPeriod"/>
            </a:pP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07504" y="44624"/>
            <a:ext cx="885698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Zadanie</a:t>
            </a:r>
            <a:r>
              <a:rPr lang="sk-SK" b="1" dirty="0" smtClean="0"/>
              <a:t>: Inštalácia  programov pre  tvorbu webov:</a:t>
            </a:r>
          </a:p>
          <a:p>
            <a:r>
              <a:rPr lang="sk-SK" dirty="0" smtClean="0"/>
              <a:t>Ukážky vypracovaných projektov:</a:t>
            </a:r>
            <a:br>
              <a:rPr lang="sk-SK" dirty="0" smtClean="0"/>
            </a:br>
            <a:r>
              <a:rPr lang="sk-SK" dirty="0" smtClean="0">
                <a:hlinkClick r:id="rId2"/>
              </a:rPr>
              <a:t>Projekt 1</a:t>
            </a:r>
            <a:r>
              <a:rPr lang="sk-SK" dirty="0" smtClean="0"/>
              <a:t> , </a:t>
            </a:r>
            <a:r>
              <a:rPr lang="sk-SK" dirty="0" smtClean="0">
                <a:hlinkClick r:id="rId3"/>
              </a:rPr>
              <a:t>Projekt 2</a:t>
            </a:r>
            <a:r>
              <a:rPr lang="sk-SK" dirty="0" smtClean="0"/>
              <a:t> , </a:t>
            </a:r>
            <a:r>
              <a:rPr lang="sk-SK" dirty="0" smtClean="0">
                <a:hlinkClick r:id="rId4"/>
              </a:rPr>
              <a:t>Projekt 3</a:t>
            </a:r>
            <a:endParaRPr lang="sk-SK" b="1" dirty="0" smtClean="0"/>
          </a:p>
          <a:p>
            <a:pPr marL="342900" indent="-342900"/>
            <a:r>
              <a:rPr lang="sk-SK" dirty="0" smtClean="0"/>
              <a:t>1.   Zo stránky </a:t>
            </a:r>
            <a:r>
              <a:rPr lang="sk-SK" dirty="0" smtClean="0">
                <a:hlinkClick r:id="rId5"/>
              </a:rPr>
              <a:t>http://www.free-css.com/free-css-templates/page181</a:t>
            </a:r>
            <a:r>
              <a:rPr lang="sk-SK" dirty="0" smtClean="0"/>
              <a:t> si </a:t>
            </a:r>
            <a:r>
              <a:rPr lang="sk-SK" b="1" dirty="0" smtClean="0">
                <a:solidFill>
                  <a:srgbClr val="FF0000"/>
                </a:solidFill>
              </a:rPr>
              <a:t>stiahnite CSS </a:t>
            </a:r>
            <a:r>
              <a:rPr lang="sk-SK" b="1" dirty="0" err="1" smtClean="0">
                <a:solidFill>
                  <a:srgbClr val="FF0000"/>
                </a:solidFill>
              </a:rPr>
              <a:t>šablonu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pre webovú stránku, ktorá sa Vám páči. Táto </a:t>
            </a:r>
            <a:r>
              <a:rPr lang="sk-SK" dirty="0" err="1" smtClean="0"/>
              <a:t>šablona</a:t>
            </a:r>
            <a:r>
              <a:rPr lang="sk-SK" dirty="0" smtClean="0"/>
              <a:t> bude slúžiť ako vzor pre </a:t>
            </a:r>
            <a:r>
              <a:rPr lang="sk-SK" dirty="0" err="1" smtClean="0"/>
              <a:t>webstránku</a:t>
            </a:r>
            <a:r>
              <a:rPr lang="sk-SK" dirty="0" smtClean="0"/>
              <a:t>  vašej firmy .</a:t>
            </a:r>
          </a:p>
          <a:p>
            <a:pPr marL="342900" indent="-342900">
              <a:buAutoNum type="arabicPeriod" startAt="2"/>
            </a:pPr>
            <a:r>
              <a:rPr lang="sk-SK" dirty="0" smtClean="0"/>
              <a:t>V priečinku c://apache/htdocs vytvorte priečinok s názvom tvoje priezvisko, kde nakopírujete stiahnutú CSS </a:t>
            </a:r>
            <a:r>
              <a:rPr lang="sk-SK" dirty="0" err="1" smtClean="0"/>
              <a:t>šablonu</a:t>
            </a:r>
            <a:r>
              <a:rPr lang="sk-SK" dirty="0" smtClean="0"/>
              <a:t>, ktorú tu rozpakujete.</a:t>
            </a:r>
          </a:p>
          <a:p>
            <a:pPr marL="342900" indent="-342900">
              <a:buAutoNum type="arabicPeriod" startAt="2"/>
            </a:pPr>
            <a:r>
              <a:rPr lang="sk-SK" dirty="0" smtClean="0"/>
              <a:t>Ak priečinok c://apache/htdocs nenájdete, je potrebné nainštalovať program </a:t>
            </a:r>
            <a:r>
              <a:rPr lang="sk-SK" b="1" dirty="0" err="1" smtClean="0">
                <a:solidFill>
                  <a:srgbClr val="FF0000"/>
                </a:solidFill>
              </a:rPr>
              <a:t>phptriad.exe</a:t>
            </a:r>
            <a:r>
              <a:rPr lang="sk-SK" b="1" dirty="0" smtClean="0"/>
              <a:t> </a:t>
            </a:r>
            <a:r>
              <a:rPr lang="sk-SK" dirty="0" smtClean="0"/>
              <a:t>(program na spúšťanie PHP </a:t>
            </a:r>
            <a:r>
              <a:rPr lang="sk-SK" dirty="0" err="1" smtClean="0"/>
              <a:t>skriptov</a:t>
            </a:r>
            <a:r>
              <a:rPr lang="sk-SK" dirty="0" smtClean="0"/>
              <a:t>).  Pokračujte teda bodom 4. </a:t>
            </a:r>
          </a:p>
          <a:p>
            <a:pPr marL="342900" indent="-342900"/>
            <a:r>
              <a:rPr lang="sk-SK" dirty="0" smtClean="0"/>
              <a:t>4.   Z webu na stránke </a:t>
            </a:r>
            <a:r>
              <a:rPr lang="sk-SK" dirty="0" err="1" smtClean="0">
                <a:hlinkClick r:id="rId6"/>
              </a:rPr>
              <a:t>www.majstrissmt.eu</a:t>
            </a:r>
            <a:r>
              <a:rPr lang="sk-SK" dirty="0" smtClean="0"/>
              <a:t> položka menu </a:t>
            </a:r>
            <a:r>
              <a:rPr lang="sk-SK" dirty="0" err="1" smtClean="0"/>
              <a:t>Materialy</a:t>
            </a:r>
            <a:r>
              <a:rPr lang="sk-SK" dirty="0" smtClean="0"/>
              <a:t> PN zadajte hodnoty</a:t>
            </a:r>
          </a:p>
          <a:p>
            <a:pPr marL="342900" indent="-342900"/>
            <a:r>
              <a:rPr lang="sk-SK" dirty="0" smtClean="0"/>
              <a:t>      Meno: </a:t>
            </a:r>
            <a:r>
              <a:rPr lang="sk-SK" dirty="0" err="1" smtClean="0"/>
              <a:t>student</a:t>
            </a:r>
            <a:r>
              <a:rPr lang="sk-SK" dirty="0" smtClean="0"/>
              <a:t>, </a:t>
            </a:r>
            <a:r>
              <a:rPr lang="sk-SK" dirty="0" err="1" smtClean="0"/>
              <a:t>Login</a:t>
            </a:r>
            <a:r>
              <a:rPr lang="sk-SK" dirty="0" smtClean="0"/>
              <a:t>: </a:t>
            </a:r>
            <a:r>
              <a:rPr lang="sk-SK" dirty="0" err="1" smtClean="0"/>
              <a:t>student</a:t>
            </a:r>
            <a:r>
              <a:rPr lang="sk-SK" dirty="0" smtClean="0"/>
              <a:t>. Z danej stránky stiahnite súbor </a:t>
            </a:r>
            <a:r>
              <a:rPr lang="sk-SK" b="1" dirty="0" err="1" smtClean="0"/>
              <a:t>instal.zip</a:t>
            </a:r>
            <a:r>
              <a:rPr lang="sk-SK" b="1" dirty="0" smtClean="0"/>
              <a:t>, </a:t>
            </a:r>
            <a:r>
              <a:rPr lang="sk-SK" b="1" dirty="0" err="1" smtClean="0"/>
              <a:t>visuallightbox.zip</a:t>
            </a:r>
            <a:r>
              <a:rPr lang="sk-SK" b="1" dirty="0" smtClean="0"/>
              <a:t>, </a:t>
            </a:r>
            <a:r>
              <a:rPr lang="sk-SK" b="1" dirty="0" err="1" smtClean="0"/>
              <a:t>visualslideshow.zip</a:t>
            </a:r>
            <a:r>
              <a:rPr lang="sk-SK" b="1" dirty="0" smtClean="0"/>
              <a:t>.</a:t>
            </a:r>
          </a:p>
          <a:p>
            <a:pPr marL="342900" indent="-342900">
              <a:buAutoNum type="arabicPeriod" startAt="5"/>
            </a:pPr>
            <a:r>
              <a:rPr lang="sk-SK" dirty="0" smtClean="0"/>
              <a:t>Súbor </a:t>
            </a:r>
            <a:r>
              <a:rPr lang="sk-SK" dirty="0" err="1" smtClean="0"/>
              <a:t>instal.zip</a:t>
            </a:r>
            <a:r>
              <a:rPr lang="sk-SK" dirty="0" smtClean="0"/>
              <a:t> obsahuje aplikácie  </a:t>
            </a:r>
            <a:r>
              <a:rPr lang="sk-SK" b="1" dirty="0" err="1" smtClean="0">
                <a:solidFill>
                  <a:srgbClr val="FF0000"/>
                </a:solidFill>
              </a:rPr>
              <a:t>phptriad.exe</a:t>
            </a:r>
            <a:r>
              <a:rPr lang="sk-SK" dirty="0" smtClean="0"/>
              <a:t> a </a:t>
            </a:r>
            <a:r>
              <a:rPr lang="sk-SK" b="1" dirty="0" err="1" smtClean="0">
                <a:solidFill>
                  <a:srgbClr val="FF0000"/>
                </a:solidFill>
              </a:rPr>
              <a:t>pspad.exe</a:t>
            </a:r>
            <a:r>
              <a:rPr lang="sk-SK" dirty="0" smtClean="0"/>
              <a:t>. Ak nenájdete na svojom PC nainštalované tieto programy , nainštalujte ich .  </a:t>
            </a:r>
          </a:p>
          <a:p>
            <a:pPr marL="342900" indent="-342900">
              <a:buAutoNum type="arabicPeriod" startAt="5"/>
            </a:pPr>
            <a:r>
              <a:rPr lang="sk-SK" b="1" dirty="0" smtClean="0"/>
              <a:t>Zoznam programov na tvorbu </a:t>
            </a:r>
            <a:r>
              <a:rPr lang="sk-SK" b="1" dirty="0" err="1" smtClean="0"/>
              <a:t>webow</a:t>
            </a:r>
            <a:r>
              <a:rPr lang="sk-SK" b="1" dirty="0" smtClean="0"/>
              <a:t>:</a:t>
            </a:r>
          </a:p>
          <a:p>
            <a:pPr marL="342900" indent="-342900"/>
            <a:r>
              <a:rPr lang="sk-SK" b="1" dirty="0" smtClean="0">
                <a:solidFill>
                  <a:srgbClr val="FF0000"/>
                </a:solidFill>
              </a:rPr>
              <a:t>       </a:t>
            </a:r>
            <a:r>
              <a:rPr lang="sk-SK" b="1" dirty="0" err="1" smtClean="0">
                <a:solidFill>
                  <a:srgbClr val="FF0000"/>
                </a:solidFill>
              </a:rPr>
              <a:t>phptriad.exe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– spustenie PHP </a:t>
            </a:r>
            <a:r>
              <a:rPr lang="sk-SK" dirty="0" err="1" smtClean="0"/>
              <a:t>skriptov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b="1" dirty="0" smtClean="0">
                <a:solidFill>
                  <a:srgbClr val="FF0000"/>
                </a:solidFill>
              </a:rPr>
              <a:t>       </a:t>
            </a:r>
            <a:r>
              <a:rPr lang="sk-SK" b="1" dirty="0" err="1" smtClean="0">
                <a:solidFill>
                  <a:srgbClr val="FF0000"/>
                </a:solidFill>
              </a:rPr>
              <a:t>pspad.exe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-  textový editor s kontrolou syntaxe 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b="1" dirty="0" smtClean="0">
                <a:solidFill>
                  <a:srgbClr val="FF0000"/>
                </a:solidFill>
              </a:rPr>
              <a:t>FrontPage 2003 </a:t>
            </a:r>
            <a:r>
              <a:rPr lang="sk-SK" dirty="0" smtClean="0"/>
              <a:t>– textový editor s náhľadom </a:t>
            </a:r>
            <a:r>
              <a:rPr lang="sk-SK" dirty="0" err="1" smtClean="0"/>
              <a:t>webstránky</a:t>
            </a:r>
            <a:r>
              <a:rPr lang="sk-SK" dirty="0" smtClean="0"/>
              <a:t> 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b="1" dirty="0" err="1" smtClean="0">
                <a:solidFill>
                  <a:srgbClr val="FF0000"/>
                </a:solidFill>
              </a:rPr>
              <a:t>Irfan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View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– práca s fotografiami a obrázkami 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b="1" dirty="0" err="1" smtClean="0">
                <a:solidFill>
                  <a:srgbClr val="FF0000"/>
                </a:solidFill>
              </a:rPr>
              <a:t>Vindow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Movie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Maker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– tvorba videa</a:t>
            </a:r>
          </a:p>
          <a:p>
            <a:pPr marL="342900" indent="-342900"/>
            <a:r>
              <a:rPr lang="sk-SK" dirty="0" smtClean="0"/>
              <a:t>       </a:t>
            </a:r>
            <a:r>
              <a:rPr lang="sk-SK" b="1" dirty="0" err="1" smtClean="0">
                <a:solidFill>
                  <a:srgbClr val="FF0000"/>
                </a:solidFill>
              </a:rPr>
              <a:t>Visual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Slideshow</a:t>
            </a:r>
            <a:r>
              <a:rPr lang="sk-SK" b="1" dirty="0" smtClean="0">
                <a:solidFill>
                  <a:srgbClr val="FF0000"/>
                </a:solidFill>
              </a:rPr>
              <a:t>, </a:t>
            </a:r>
            <a:r>
              <a:rPr lang="sk-SK" b="1" dirty="0" err="1" smtClean="0">
                <a:solidFill>
                  <a:srgbClr val="FF0000"/>
                </a:solidFill>
              </a:rPr>
              <a:t>Visual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b="1" dirty="0" err="1" smtClean="0">
                <a:solidFill>
                  <a:srgbClr val="FF0000"/>
                </a:solidFill>
              </a:rPr>
              <a:t>Light</a:t>
            </a:r>
            <a:r>
              <a:rPr lang="sk-SK" b="1" dirty="0" smtClean="0">
                <a:solidFill>
                  <a:srgbClr val="FF0000"/>
                </a:solidFill>
              </a:rPr>
              <a:t> box </a:t>
            </a:r>
            <a:r>
              <a:rPr lang="sk-SK" dirty="0" smtClean="0"/>
              <a:t>-  tvorba fotogalérií a </a:t>
            </a:r>
            <a:r>
              <a:rPr lang="sk-SK" dirty="0" err="1" smtClean="0"/>
              <a:t>slideshow</a:t>
            </a:r>
            <a:endParaRPr lang="sk-SK" dirty="0" smtClean="0"/>
          </a:p>
          <a:p>
            <a:pPr marL="342900" indent="-342900">
              <a:buAutoNum type="arabicPeriod" startAt="2"/>
            </a:pPr>
            <a:endParaRPr lang="sk-SK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79512" y="44624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>
                <a:solidFill>
                  <a:srgbClr val="FF0000"/>
                </a:solidFill>
              </a:rPr>
              <a:t>PHP</a:t>
            </a:r>
            <a:r>
              <a:rPr lang="sk-SK" b="1" dirty="0" smtClean="0">
                <a:solidFill>
                  <a:srgbClr val="FF0000"/>
                </a:solidFill>
              </a:rPr>
              <a:t> – ZÁKLADY JAZYKA</a:t>
            </a:r>
          </a:p>
        </p:txBody>
      </p:sp>
      <p:cxnSp>
        <p:nvCxnSpPr>
          <p:cNvPr id="5" name="Rovná spojnica 4"/>
          <p:cNvCxnSpPr/>
          <p:nvPr/>
        </p:nvCxnSpPr>
        <p:spPr>
          <a:xfrm>
            <a:off x="179512" y="692696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179512" y="404664"/>
            <a:ext cx="89644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Príklady PHP:</a:t>
            </a:r>
          </a:p>
          <a:p>
            <a:pPr marL="342900" indent="-342900"/>
            <a:r>
              <a:rPr lang="sk-SK" dirty="0" smtClean="0"/>
              <a:t>1.   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vypíše na obrazovku text v rôznych veľkostiach, ktorý zadáte ako parameter (priklad2.php). </a:t>
            </a:r>
          </a:p>
          <a:p>
            <a:r>
              <a:rPr lang="sk-SK" dirty="0" smtClean="0"/>
              <a:t>2.   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vypíše čísla od 1 po X, pričom nepárne čísla budú napísané modrou  </a:t>
            </a:r>
          </a:p>
          <a:p>
            <a:r>
              <a:rPr lang="sk-SK" dirty="0" smtClean="0"/>
              <a:t>      farbou a párne čísla budú napísané červenou farbou (priklad3.php). 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Vytvorte pole reťazcov z 4 premenných a vypíšte ho (priklad4.php). . 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vypíšte aritmetický priemer </a:t>
            </a:r>
            <a:r>
              <a:rPr lang="en-US" dirty="0" smtClean="0"/>
              <a:t>5 </a:t>
            </a:r>
            <a:r>
              <a:rPr lang="en-US" dirty="0" err="1" smtClean="0"/>
              <a:t>zada</a:t>
            </a:r>
            <a:r>
              <a:rPr lang="sk-SK" dirty="0" err="1" smtClean="0"/>
              <a:t>ných</a:t>
            </a:r>
            <a:r>
              <a:rPr lang="sk-SK" dirty="0" smtClean="0"/>
              <a:t> čísiel (priklad5.php). . 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Vytvorte </a:t>
            </a:r>
            <a:r>
              <a:rPr lang="sk-SK" dirty="0" err="1" smtClean="0"/>
              <a:t>skript</a:t>
            </a:r>
            <a:r>
              <a:rPr lang="sk-SK" dirty="0" smtClean="0"/>
              <a:t>, ktorý vypíše vaše meno a priezvisko, ktoré zadáte skriptu pomocou formulára. 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Pridajte ku príkladu 8 aj zaškrtávacie pole s výberom filmov Pán prsteňov, </a:t>
            </a:r>
            <a:r>
              <a:rPr lang="sk-SK" dirty="0" err="1" smtClean="0"/>
              <a:t>Swimming</a:t>
            </a:r>
            <a:r>
              <a:rPr lang="sk-SK" dirty="0" smtClean="0"/>
              <a:t> </a:t>
            </a:r>
            <a:r>
              <a:rPr lang="sk-SK" dirty="0" err="1" smtClean="0"/>
              <a:t>pool</a:t>
            </a:r>
            <a:r>
              <a:rPr lang="sk-SK" dirty="0" smtClean="0"/>
              <a:t> a </a:t>
            </a:r>
            <a:r>
              <a:rPr lang="sk-SK" dirty="0" err="1" smtClean="0"/>
              <a:t>Želary</a:t>
            </a:r>
            <a:r>
              <a:rPr lang="sk-SK" dirty="0" smtClean="0"/>
              <a:t>. Napíšte </a:t>
            </a:r>
            <a:r>
              <a:rPr lang="sk-SK" dirty="0" err="1" smtClean="0"/>
              <a:t>skript</a:t>
            </a:r>
            <a:r>
              <a:rPr lang="sk-SK" dirty="0" smtClean="0"/>
              <a:t>, ktorý vypíše text: "Volám sa XY a videl som film AB". Rozmyslite si, ako napísať </a:t>
            </a:r>
            <a:r>
              <a:rPr lang="sk-SK" dirty="0" err="1" smtClean="0"/>
              <a:t>skript</a:t>
            </a:r>
            <a:r>
              <a:rPr lang="sk-SK" dirty="0" smtClean="0"/>
              <a:t> tak, aby vypísal všetky filmy aj vtedy, ak ste zaškrtli viac filmov. </a:t>
            </a:r>
          </a:p>
          <a:p>
            <a:pPr marL="342900" indent="-342900">
              <a:buAutoNum type="arabicPeriod" startAt="3"/>
            </a:pPr>
            <a:r>
              <a:rPr lang="sk-SK" dirty="0" smtClean="0"/>
              <a:t>Napíšte </a:t>
            </a:r>
            <a:r>
              <a:rPr lang="sk-SK" dirty="0" err="1" smtClean="0"/>
              <a:t>skript</a:t>
            </a:r>
            <a:r>
              <a:rPr lang="sk-SK" dirty="0" smtClean="0"/>
              <a:t>, ktorý obslúži nasledujúcu udalosť: </a:t>
            </a:r>
          </a:p>
          <a:p>
            <a:pPr marL="342900" indent="-342900"/>
            <a:r>
              <a:rPr lang="sk-SK" dirty="0" smtClean="0"/>
              <a:t>       na stránke máte 3 "</a:t>
            </a:r>
            <a:r>
              <a:rPr lang="sk-SK" dirty="0" err="1" smtClean="0"/>
              <a:t>radio</a:t>
            </a:r>
            <a:r>
              <a:rPr lang="sk-SK" dirty="0" smtClean="0"/>
              <a:t>" tlačidlá s hodnotami veku "menej ako 20", "20 - 50", "viac ako 50". </a:t>
            </a:r>
            <a:r>
              <a:rPr lang="sk-SK" dirty="0" err="1" smtClean="0"/>
              <a:t>Skript</a:t>
            </a:r>
            <a:r>
              <a:rPr lang="sk-SK" dirty="0" smtClean="0"/>
              <a:t> vypíše, ktorú možnosť ste vybrali. </a:t>
            </a:r>
          </a:p>
          <a:p>
            <a:pPr marL="342900" indent="-342900">
              <a:buAutoNum type="arabicPeriod" startAt="8"/>
            </a:pPr>
            <a:r>
              <a:rPr lang="sk-SK" dirty="0" smtClean="0"/>
              <a:t>Vytvorte </a:t>
            </a:r>
            <a:r>
              <a:rPr lang="sk-SK" dirty="0" err="1" smtClean="0"/>
              <a:t>skript</a:t>
            </a:r>
            <a:r>
              <a:rPr lang="sk-SK" dirty="0" smtClean="0"/>
              <a:t>, ktorý bude počítať obvod štvorca. Dĺžku strany si užívateľ vyberie zo zoznamu v rozsahu 5 až 9 (priklad6.php). </a:t>
            </a:r>
          </a:p>
          <a:p>
            <a:pPr marL="342900" indent="-342900">
              <a:buAutoNum type="arabicPeriod" startAt="8"/>
            </a:pPr>
            <a:r>
              <a:rPr lang="sk-SK" dirty="0" smtClean="0"/>
              <a:t>Vytvorte formulár pre nákup v </a:t>
            </a:r>
            <a:r>
              <a:rPr lang="sk-SK" dirty="0" err="1" smtClean="0"/>
              <a:t>hypermarkete</a:t>
            </a:r>
            <a:r>
              <a:rPr lang="sk-SK" dirty="0" smtClean="0"/>
              <a:t>. Zákazník si vyberie druh tovaru a počet kusov. </a:t>
            </a:r>
            <a:r>
              <a:rPr lang="sk-SK" dirty="0" err="1" smtClean="0"/>
              <a:t>Skript</a:t>
            </a:r>
            <a:r>
              <a:rPr lang="sk-SK" dirty="0" smtClean="0"/>
              <a:t> vygeneruje účet za tovar. Ceny tovarov si vymyslite (priklad7.php). </a:t>
            </a:r>
          </a:p>
          <a:p>
            <a:pPr marL="285750" indent="-285750"/>
            <a:r>
              <a:rPr lang="sk-SK" dirty="0" smtClean="0"/>
              <a:t>10. Na stránke vytvorte jedno textové pole, do ktorého zadáte prihlasovacie meno</a:t>
            </a:r>
          </a:p>
          <a:p>
            <a:pPr marL="285750" indent="-285750"/>
            <a:r>
              <a:rPr lang="sk-SK" dirty="0" smtClean="0"/>
              <a:t>      a druhé textové pole, do ktorého zadáte heslo (samozrejme hviezdičkami). Ak zadáte meno napríklad </a:t>
            </a:r>
            <a:r>
              <a:rPr lang="sk-SK" dirty="0" err="1" smtClean="0"/>
              <a:t>admin</a:t>
            </a:r>
            <a:r>
              <a:rPr lang="sk-SK" dirty="0" smtClean="0"/>
              <a:t> a heslo </a:t>
            </a:r>
            <a:r>
              <a:rPr lang="sk-SK" dirty="0" err="1" smtClean="0"/>
              <a:t>www</a:t>
            </a:r>
            <a:r>
              <a:rPr lang="sk-SK" dirty="0" smtClean="0"/>
              <a:t>, tak sa na stránke zobrazí uvítacia správa: "Vitajte". Inak vypíše, že ste zadali nesprávne údaje. (priklad9.php).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94614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</TotalTime>
  <Words>505</Words>
  <Application>Microsoft Office PowerPoint</Application>
  <PresentationFormat>Prezentácia na obrazovke (4:3)</PresentationFormat>
  <Paragraphs>47</Paragraphs>
  <Slides>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4" baseType="lpstr">
      <vt:lpstr>Motív Office</vt:lpstr>
      <vt:lpstr>Snímka 1</vt:lpstr>
      <vt:lpstr>Snímka 2</vt:lpstr>
      <vt:lpstr>Snímka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357</cp:revision>
  <dcterms:created xsi:type="dcterms:W3CDTF">2013-09-23T14:51:50Z</dcterms:created>
  <dcterms:modified xsi:type="dcterms:W3CDTF">2015-06-04T17:13:23Z</dcterms:modified>
</cp:coreProperties>
</file>