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293" r:id="rId2"/>
    <p:sldId id="294" r:id="rId3"/>
    <p:sldId id="322" r:id="rId4"/>
    <p:sldId id="323" r:id="rId5"/>
    <p:sldId id="331" r:id="rId6"/>
    <p:sldId id="295" r:id="rId7"/>
    <p:sldId id="296" r:id="rId8"/>
    <p:sldId id="266" r:id="rId9"/>
    <p:sldId id="326" r:id="rId10"/>
    <p:sldId id="327" r:id="rId11"/>
    <p:sldId id="328" r:id="rId12"/>
    <p:sldId id="330" r:id="rId13"/>
    <p:sldId id="343" r:id="rId14"/>
  </p:sldIdLst>
  <p:sldSz cx="9144000" cy="6858000" type="screen4x3"/>
  <p:notesSz cx="9661525" cy="6881813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39" autoAdjust="0"/>
    <p:restoredTop sz="94660"/>
  </p:normalViewPr>
  <p:slideViewPr>
    <p:cSldViewPr>
      <p:cViewPr varScale="1">
        <p:scale>
          <a:sx n="68" d="100"/>
          <a:sy n="68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187776" cy="3437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5471521" y="1"/>
            <a:ext cx="4187774" cy="3437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11924C-4BAA-41DA-9CDE-E8CD5F66A55B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6536932"/>
            <a:ext cx="4187776" cy="3437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5471521" y="6536932"/>
            <a:ext cx="4187774" cy="3437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76A5E6-5664-491C-AAC9-AA23AF508612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4180296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496546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1627989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3361803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1029195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200656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4003668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3955452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4224418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1593637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989470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878135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ebnode.sk/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view-source:http://www.majstrissmt.eu/fsmenu.j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395536" y="260648"/>
            <a:ext cx="8208912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b="1" dirty="0" smtClean="0">
                <a:solidFill>
                  <a:srgbClr val="FF0000"/>
                </a:solidFill>
              </a:rPr>
              <a:t>Zadanie </a:t>
            </a:r>
            <a:r>
              <a:rPr lang="sk-SK" b="1" dirty="0" err="1" smtClean="0">
                <a:solidFill>
                  <a:srgbClr val="FF0000"/>
                </a:solidFill>
              </a:rPr>
              <a:t>webnode</a:t>
            </a:r>
            <a:r>
              <a:rPr lang="sk-SK" b="1" dirty="0" smtClean="0">
                <a:solidFill>
                  <a:srgbClr val="FF0000"/>
                </a:solidFill>
              </a:rPr>
              <a:t>:</a:t>
            </a:r>
          </a:p>
          <a:p>
            <a:pPr marL="342900" indent="-342900"/>
            <a:r>
              <a:rPr lang="sk-SK" dirty="0" smtClean="0"/>
              <a:t>1.  Na stránke </a:t>
            </a:r>
            <a:r>
              <a:rPr lang="sk-SK" dirty="0" smtClean="0">
                <a:hlinkClick r:id="rId2"/>
              </a:rPr>
              <a:t>www.webnode.sk</a:t>
            </a:r>
            <a:r>
              <a:rPr lang="sk-SK" dirty="0" smtClean="0"/>
              <a:t> si vytvorte účet a zaregistrujte Vašu stránku.</a:t>
            </a:r>
          </a:p>
          <a:p>
            <a:pPr marL="342900" indent="-342900"/>
            <a:r>
              <a:rPr lang="sk-SK" dirty="0" smtClean="0"/>
              <a:t>2. Vyberte si </a:t>
            </a:r>
            <a:r>
              <a:rPr lang="sk-SK" dirty="0" err="1" smtClean="0"/>
              <a:t>šablonu</a:t>
            </a:r>
            <a:r>
              <a:rPr lang="sk-SK" dirty="0" smtClean="0"/>
              <a:t> z ponuky na tejto webstránke.</a:t>
            </a:r>
          </a:p>
          <a:p>
            <a:pPr marL="342900" indent="-342900"/>
            <a:r>
              <a:rPr lang="sk-SK" dirty="0" smtClean="0"/>
              <a:t>3. Vytvorte si </a:t>
            </a:r>
            <a:r>
              <a:rPr lang="sk-SK" b="1" dirty="0" smtClean="0"/>
              <a:t>vlastné menu </a:t>
            </a:r>
            <a:r>
              <a:rPr lang="sk-SK" dirty="0" smtClean="0"/>
              <a:t>s týmito položkami:</a:t>
            </a:r>
          </a:p>
          <a:p>
            <a:pPr marL="800100" lvl="1" indent="-342900">
              <a:buAutoNum type="arabicPeriod"/>
            </a:pPr>
            <a:r>
              <a:rPr lang="sk-SK" dirty="0" smtClean="0"/>
              <a:t>Úvodná stránka</a:t>
            </a:r>
          </a:p>
          <a:p>
            <a:pPr marL="800100" lvl="1" indent="-342900">
              <a:buAutoNum type="arabicPeriod"/>
            </a:pPr>
            <a:r>
              <a:rPr lang="sk-SK" dirty="0" smtClean="0"/>
              <a:t>O nás</a:t>
            </a:r>
          </a:p>
          <a:p>
            <a:pPr marL="800100" lvl="1" indent="-342900">
              <a:buAutoNum type="arabicPeriod"/>
            </a:pPr>
            <a:r>
              <a:rPr lang="sk-SK" dirty="0" smtClean="0"/>
              <a:t>Kontakt</a:t>
            </a:r>
          </a:p>
          <a:p>
            <a:pPr marL="800100" lvl="1" indent="-342900">
              <a:buAutoNum type="arabicPeriod"/>
            </a:pPr>
            <a:r>
              <a:rPr lang="sk-SK" dirty="0" smtClean="0"/>
              <a:t>Novinky</a:t>
            </a:r>
          </a:p>
          <a:p>
            <a:pPr marL="800100" lvl="1" indent="-342900">
              <a:buAutoNum type="arabicPeriod"/>
            </a:pPr>
            <a:r>
              <a:rPr lang="sk-SK" dirty="0" smtClean="0"/>
              <a:t>Fotogaléria</a:t>
            </a:r>
          </a:p>
          <a:p>
            <a:pPr marL="800100" lvl="1" indent="-342900">
              <a:buAutoNum type="arabicPeriod"/>
            </a:pPr>
            <a:r>
              <a:rPr lang="sk-SK" dirty="0" err="1" smtClean="0"/>
              <a:t>Videogaléria</a:t>
            </a:r>
            <a:endParaRPr lang="sk-SK" dirty="0" smtClean="0"/>
          </a:p>
          <a:p>
            <a:pPr marL="800100" lvl="1" indent="-342900">
              <a:buAutoNum type="arabicPeriod"/>
            </a:pPr>
            <a:r>
              <a:rPr lang="sk-SK" dirty="0" smtClean="0"/>
              <a:t>Ankety</a:t>
            </a:r>
          </a:p>
          <a:p>
            <a:pPr marL="800100" lvl="1" indent="-342900">
              <a:buAutoNum type="arabicPeriod"/>
            </a:pPr>
            <a:r>
              <a:rPr lang="sk-SK" dirty="0" smtClean="0"/>
              <a:t>Diskusné fórum</a:t>
            </a:r>
          </a:p>
          <a:p>
            <a:r>
              <a:rPr lang="sk-SK" dirty="0" smtClean="0"/>
              <a:t>4. Naplňte podstránky obsahom.</a:t>
            </a:r>
          </a:p>
          <a:p>
            <a:r>
              <a:rPr lang="sk-SK" dirty="0" smtClean="0"/>
              <a:t>5. Vyberte si </a:t>
            </a:r>
            <a:r>
              <a:rPr lang="sk-SK" dirty="0" err="1" smtClean="0"/>
              <a:t>šablonu</a:t>
            </a:r>
            <a:r>
              <a:rPr lang="sk-SK" dirty="0" smtClean="0"/>
              <a:t> aj pre mobil a otestujte stránku z mobilu.</a:t>
            </a:r>
          </a:p>
          <a:p>
            <a:r>
              <a:rPr lang="sk-SK" dirty="0" smtClean="0"/>
              <a:t>6. Požiadavky na podstránky:</a:t>
            </a:r>
          </a:p>
          <a:p>
            <a:pPr marL="800100" lvl="1" indent="-342900">
              <a:buAutoNum type="arabicPeriod"/>
            </a:pPr>
            <a:r>
              <a:rPr lang="sk-SK" dirty="0" smtClean="0"/>
              <a:t>V Kontakte – vložená mapa z </a:t>
            </a:r>
            <a:r>
              <a:rPr lang="sk-SK" dirty="0" err="1" smtClean="0"/>
              <a:t>googlu</a:t>
            </a:r>
            <a:r>
              <a:rPr lang="sk-SK" dirty="0" smtClean="0"/>
              <a:t> a kontaktný formulár</a:t>
            </a:r>
          </a:p>
          <a:p>
            <a:pPr marL="800100" lvl="1" indent="-342900">
              <a:buAutoNum type="arabicPeriod"/>
            </a:pPr>
            <a:r>
              <a:rPr lang="sk-SK" dirty="0" smtClean="0"/>
              <a:t>Novinky – minimálne 3</a:t>
            </a:r>
          </a:p>
          <a:p>
            <a:pPr marL="800100" lvl="1" indent="-342900">
              <a:buAutoNum type="arabicPeriod"/>
            </a:pPr>
            <a:r>
              <a:rPr lang="sk-SK" dirty="0" smtClean="0"/>
              <a:t>Ankety – minimálne 4, 1 anketa umiestnená v bočnom stĺpci</a:t>
            </a:r>
          </a:p>
          <a:p>
            <a:pPr marL="800100" lvl="1" indent="-342900">
              <a:buAutoNum type="arabicPeriod"/>
            </a:pPr>
            <a:r>
              <a:rPr lang="sk-SK" dirty="0" err="1" smtClean="0"/>
              <a:t>Videogaléria</a:t>
            </a:r>
            <a:r>
              <a:rPr lang="sk-SK" dirty="0" smtClean="0"/>
              <a:t> – vložiť vlastné video z youtube.com</a:t>
            </a:r>
          </a:p>
          <a:p>
            <a:pPr marL="800100" lvl="1" indent="-342900">
              <a:buAutoNum type="arabicPeriod"/>
            </a:pPr>
            <a:r>
              <a:rPr lang="sk-SK" dirty="0" smtClean="0"/>
              <a:t>Diskusné fórum otestovať minimálne 3 príspevkami</a:t>
            </a:r>
          </a:p>
          <a:p>
            <a:pPr marL="800100" lvl="1" indent="-342900">
              <a:buAutoNum type="arabicPeriod"/>
            </a:pPr>
            <a:r>
              <a:rPr lang="sk-SK" dirty="0" smtClean="0"/>
              <a:t>Fotogaléria – minimálne </a:t>
            </a:r>
            <a:r>
              <a:rPr lang="sk-SK" dirty="0"/>
              <a:t>8</a:t>
            </a:r>
            <a:r>
              <a:rPr lang="sk-SK" dirty="0" smtClean="0"/>
              <a:t> fotiek</a:t>
            </a:r>
          </a:p>
          <a:p>
            <a:pPr marL="800100" lvl="1" indent="-342900">
              <a:buAutoNum type="arabicPeriod"/>
            </a:pPr>
            <a:r>
              <a:rPr lang="sk-SK" dirty="0" smtClean="0"/>
              <a:t>Vyplňte parametre pre hlavičku a pätu stránky</a:t>
            </a:r>
          </a:p>
          <a:p>
            <a:r>
              <a:rPr lang="sk-SK" dirty="0" smtClean="0"/>
              <a:t>7. Otestujte stránku na internete.</a:t>
            </a:r>
            <a:endParaRPr lang="sk-SK" dirty="0"/>
          </a:p>
        </p:txBody>
      </p:sp>
    </p:spTree>
    <p:extLst>
      <p:ext uri="{BB962C8B-B14F-4D97-AF65-F5344CB8AC3E}">
        <p14:creationId xmlns="" xmlns:p14="http://schemas.microsoft.com/office/powerpoint/2010/main" val="15257233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179512" y="404664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3. </a:t>
            </a:r>
            <a:r>
              <a:rPr lang="sk-SK" b="1" dirty="0" err="1" smtClean="0">
                <a:solidFill>
                  <a:srgbClr val="FF0000"/>
                </a:solidFill>
              </a:rPr>
              <a:t>Visual</a:t>
            </a:r>
            <a:r>
              <a:rPr lang="sk-SK" b="1" dirty="0" smtClean="0">
                <a:solidFill>
                  <a:srgbClr val="FF0000"/>
                </a:solidFill>
              </a:rPr>
              <a:t> </a:t>
            </a:r>
            <a:r>
              <a:rPr lang="sk-SK" b="1" dirty="0" err="1" smtClean="0">
                <a:solidFill>
                  <a:srgbClr val="FF0000"/>
                </a:solidFill>
              </a:rPr>
              <a:t>Light</a:t>
            </a:r>
            <a:r>
              <a:rPr lang="sk-SK" b="1" dirty="0" smtClean="0">
                <a:solidFill>
                  <a:srgbClr val="FF0000"/>
                </a:solidFill>
              </a:rPr>
              <a:t> Box  – tvorba fotogalérie</a:t>
            </a:r>
          </a:p>
        </p:txBody>
      </p:sp>
      <p:cxnSp>
        <p:nvCxnSpPr>
          <p:cNvPr id="5" name="Rovná spojnica 4"/>
          <p:cNvCxnSpPr/>
          <p:nvPr/>
        </p:nvCxnSpPr>
        <p:spPr>
          <a:xfrm>
            <a:off x="179512" y="773996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BlokTextu 5"/>
          <p:cNvSpPr txBox="1"/>
          <p:nvPr/>
        </p:nvSpPr>
        <p:spPr>
          <a:xfrm>
            <a:off x="251520" y="1196752"/>
            <a:ext cx="889248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Tvorba fotogalérie pre </a:t>
            </a:r>
            <a:r>
              <a:rPr lang="sk-SK" b="1" dirty="0" err="1" smtClean="0">
                <a:solidFill>
                  <a:srgbClr val="FF0000"/>
                </a:solidFill>
              </a:rPr>
              <a:t>webstránku</a:t>
            </a:r>
            <a:endParaRPr lang="sk-SK" b="1" dirty="0" smtClean="0">
              <a:solidFill>
                <a:srgbClr val="FF0000"/>
              </a:solidFill>
            </a:endParaRPr>
          </a:p>
          <a:p>
            <a:endParaRPr lang="sk-SK" b="1" dirty="0"/>
          </a:p>
          <a:p>
            <a:pPr marL="285750" indent="-285750">
              <a:buFont typeface="Arial" pitchFamily="34" charset="0"/>
              <a:buChar char="•"/>
            </a:pPr>
            <a:r>
              <a:rPr lang="sk-SK" dirty="0" smtClean="0"/>
              <a:t>Software – </a:t>
            </a:r>
            <a:r>
              <a:rPr lang="sk-SK" b="1" dirty="0" err="1" smtClean="0"/>
              <a:t>Visual</a:t>
            </a:r>
            <a:r>
              <a:rPr lang="sk-SK" b="1" dirty="0" smtClean="0"/>
              <a:t> </a:t>
            </a:r>
            <a:r>
              <a:rPr lang="sk-SK" b="1" dirty="0" err="1" smtClean="0"/>
              <a:t>Light</a:t>
            </a:r>
            <a:r>
              <a:rPr lang="sk-SK" b="1" dirty="0" smtClean="0"/>
              <a:t> Box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dirty="0" smtClean="0"/>
              <a:t>Import fotografií (minimálne 12) na </a:t>
            </a:r>
            <a:r>
              <a:rPr lang="sk-SK" dirty="0" err="1" smtClean="0"/>
              <a:t>pracovnu</a:t>
            </a:r>
            <a:r>
              <a:rPr lang="sk-SK" dirty="0" smtClean="0"/>
              <a:t> plochu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dirty="0" smtClean="0"/>
              <a:t>Nastavenie parametrov – </a:t>
            </a:r>
            <a:r>
              <a:rPr lang="sk-SK" dirty="0" err="1" smtClean="0"/>
              <a:t>slideshow</a:t>
            </a:r>
            <a:r>
              <a:rPr lang="sk-SK" dirty="0" smtClean="0"/>
              <a:t>, </a:t>
            </a:r>
            <a:r>
              <a:rPr lang="sk-SK" dirty="0" err="1" smtClean="0"/>
              <a:t>autoplay</a:t>
            </a:r>
            <a:r>
              <a:rPr lang="sk-SK" dirty="0" smtClean="0"/>
              <a:t>, pozadie, náhľadové fotky 120px x 90px, vybrať </a:t>
            </a:r>
            <a:r>
              <a:rPr lang="sk-SK" dirty="0" err="1" smtClean="0"/>
              <a:t>šablonu</a:t>
            </a:r>
            <a:r>
              <a:rPr lang="sk-SK" dirty="0" smtClean="0"/>
              <a:t>, nastaviť fotku na 800px x 600px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dirty="0" smtClean="0"/>
              <a:t>Nastavenie adresy pre publikovanie – </a:t>
            </a:r>
            <a:r>
              <a:rPr lang="sk-SK" dirty="0" err="1" smtClean="0"/>
              <a:t>light</a:t>
            </a:r>
            <a:r>
              <a:rPr lang="sk-SK" dirty="0" smtClean="0"/>
              <a:t>/</a:t>
            </a:r>
          </a:p>
          <a:p>
            <a:pPr marL="285750" indent="-285750"/>
            <a:endParaRPr lang="sk-SK" dirty="0"/>
          </a:p>
          <a:p>
            <a:r>
              <a:rPr lang="cs-CZ" dirty="0" err="1" smtClean="0"/>
              <a:t>Vytvorenú</a:t>
            </a:r>
            <a:r>
              <a:rPr lang="cs-CZ" dirty="0" smtClean="0"/>
              <a:t> </a:t>
            </a:r>
            <a:r>
              <a:rPr lang="cs-CZ" dirty="0" err="1" smtClean="0"/>
              <a:t>fotogalériu</a:t>
            </a:r>
            <a:r>
              <a:rPr lang="cs-CZ" dirty="0" smtClean="0"/>
              <a:t> vložíte </a:t>
            </a:r>
            <a:r>
              <a:rPr lang="cs-CZ" dirty="0" err="1" smtClean="0"/>
              <a:t>pomocou</a:t>
            </a:r>
            <a:r>
              <a:rPr lang="cs-CZ" dirty="0" smtClean="0"/>
              <a:t> </a:t>
            </a:r>
            <a:r>
              <a:rPr lang="cs-CZ" dirty="0" err="1" smtClean="0"/>
              <a:t>príkazu</a:t>
            </a:r>
            <a:r>
              <a:rPr lang="cs-CZ" dirty="0" smtClean="0"/>
              <a:t> </a:t>
            </a:r>
            <a:r>
              <a:rPr lang="cs-CZ" dirty="0" err="1" smtClean="0"/>
              <a:t>iframe</a:t>
            </a:r>
            <a:r>
              <a:rPr lang="cs-CZ" dirty="0" smtClean="0"/>
              <a:t> do </a:t>
            </a:r>
            <a:r>
              <a:rPr lang="cs-CZ" dirty="0" err="1" smtClean="0"/>
              <a:t>vašej</a:t>
            </a:r>
            <a:r>
              <a:rPr lang="cs-CZ" dirty="0" smtClean="0"/>
              <a:t> šablony </a:t>
            </a:r>
            <a:r>
              <a:rPr lang="cs-CZ" dirty="0" err="1" smtClean="0"/>
              <a:t>webstránky</a:t>
            </a:r>
            <a:r>
              <a:rPr lang="cs-CZ" dirty="0" smtClean="0"/>
              <a:t>.</a:t>
            </a:r>
            <a:endParaRPr lang="sk-SK" dirty="0"/>
          </a:p>
          <a:p>
            <a:pPr marL="285750" indent="-285750">
              <a:buFont typeface="Arial" pitchFamily="34" charset="0"/>
              <a:buChar char="•"/>
            </a:pPr>
            <a:endParaRPr lang="sk-SK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179512" y="404664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4. </a:t>
            </a:r>
            <a:r>
              <a:rPr lang="sk-SK" b="1" dirty="0" err="1" smtClean="0">
                <a:solidFill>
                  <a:srgbClr val="FF0000"/>
                </a:solidFill>
              </a:rPr>
              <a:t>Visual</a:t>
            </a:r>
            <a:r>
              <a:rPr lang="sk-SK" b="1" dirty="0" smtClean="0">
                <a:solidFill>
                  <a:srgbClr val="FF0000"/>
                </a:solidFill>
              </a:rPr>
              <a:t> </a:t>
            </a:r>
            <a:r>
              <a:rPr lang="sk-SK" b="1" dirty="0" err="1" smtClean="0">
                <a:solidFill>
                  <a:srgbClr val="FF0000"/>
                </a:solidFill>
              </a:rPr>
              <a:t>Slideshow</a:t>
            </a:r>
            <a:r>
              <a:rPr lang="sk-SK" b="1" dirty="0" smtClean="0">
                <a:solidFill>
                  <a:srgbClr val="FF0000"/>
                </a:solidFill>
              </a:rPr>
              <a:t>  – tvorba </a:t>
            </a:r>
            <a:r>
              <a:rPr lang="sk-SK" b="1" dirty="0" err="1" smtClean="0">
                <a:solidFill>
                  <a:srgbClr val="FF0000"/>
                </a:solidFill>
              </a:rPr>
              <a:t>slideshow</a:t>
            </a:r>
            <a:endParaRPr lang="sk-SK" b="1" dirty="0" smtClean="0">
              <a:solidFill>
                <a:srgbClr val="FF0000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>
            <a:off x="179512" y="773996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BlokTextu 5"/>
          <p:cNvSpPr txBox="1"/>
          <p:nvPr/>
        </p:nvSpPr>
        <p:spPr>
          <a:xfrm>
            <a:off x="251520" y="1196752"/>
            <a:ext cx="889248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Tvorba </a:t>
            </a:r>
            <a:r>
              <a:rPr lang="sk-SK" b="1" dirty="0" err="1" smtClean="0">
                <a:solidFill>
                  <a:srgbClr val="FF0000"/>
                </a:solidFill>
              </a:rPr>
              <a:t>slideshow</a:t>
            </a:r>
            <a:r>
              <a:rPr lang="sk-SK" b="1" dirty="0" smtClean="0">
                <a:solidFill>
                  <a:srgbClr val="FF0000"/>
                </a:solidFill>
              </a:rPr>
              <a:t> pre </a:t>
            </a:r>
            <a:r>
              <a:rPr lang="sk-SK" b="1" dirty="0" err="1" smtClean="0">
                <a:solidFill>
                  <a:srgbClr val="FF0000"/>
                </a:solidFill>
              </a:rPr>
              <a:t>webstránku</a:t>
            </a:r>
            <a:endParaRPr lang="sk-SK" b="1" dirty="0" smtClean="0">
              <a:solidFill>
                <a:srgbClr val="FF0000"/>
              </a:solidFill>
            </a:endParaRPr>
          </a:p>
          <a:p>
            <a:endParaRPr lang="sk-SK" b="1" dirty="0"/>
          </a:p>
          <a:p>
            <a:pPr marL="285750" indent="-285750">
              <a:buFont typeface="Arial" pitchFamily="34" charset="0"/>
              <a:buChar char="•"/>
            </a:pPr>
            <a:r>
              <a:rPr lang="sk-SK" dirty="0" smtClean="0"/>
              <a:t>Software – </a:t>
            </a:r>
            <a:r>
              <a:rPr lang="sk-SK" b="1" dirty="0" err="1" smtClean="0"/>
              <a:t>Visual</a:t>
            </a:r>
            <a:r>
              <a:rPr lang="sk-SK" b="1" dirty="0" smtClean="0"/>
              <a:t> </a:t>
            </a:r>
            <a:r>
              <a:rPr lang="sk-SK" b="1" dirty="0" err="1" smtClean="0"/>
              <a:t>Slideshow</a:t>
            </a:r>
            <a:endParaRPr lang="sk-SK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sk-SK" dirty="0" smtClean="0"/>
              <a:t>Import fotografií (minimálne 12) na </a:t>
            </a:r>
            <a:r>
              <a:rPr lang="sk-SK" dirty="0" err="1" smtClean="0"/>
              <a:t>pracovnu</a:t>
            </a:r>
            <a:r>
              <a:rPr lang="sk-SK" dirty="0" smtClean="0"/>
              <a:t> plochu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dirty="0" smtClean="0"/>
              <a:t>Nastavenie parametrov – </a:t>
            </a:r>
            <a:r>
              <a:rPr lang="sk-SK" dirty="0" err="1" smtClean="0"/>
              <a:t>slideshow</a:t>
            </a:r>
            <a:r>
              <a:rPr lang="sk-SK" dirty="0" smtClean="0"/>
              <a:t>, </a:t>
            </a:r>
            <a:r>
              <a:rPr lang="sk-SK" dirty="0" err="1" smtClean="0"/>
              <a:t>autoplay</a:t>
            </a:r>
            <a:r>
              <a:rPr lang="sk-SK" dirty="0" smtClean="0"/>
              <a:t>, pozadie, náhľadové fotky 100px x 100px, vybrať </a:t>
            </a:r>
            <a:r>
              <a:rPr lang="sk-SK" dirty="0" err="1" smtClean="0"/>
              <a:t>šablonu</a:t>
            </a:r>
            <a:r>
              <a:rPr lang="sk-SK" dirty="0" smtClean="0"/>
              <a:t>, nastaviť fotku na 640px x 480px, </a:t>
            </a:r>
            <a:r>
              <a:rPr lang="sk-SK" dirty="0" err="1" smtClean="0"/>
              <a:t>control</a:t>
            </a:r>
            <a:r>
              <a:rPr lang="sk-SK" dirty="0" smtClean="0"/>
              <a:t> panel dole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dirty="0" smtClean="0"/>
              <a:t>Nastavenie adresy pre publikovanie - /</a:t>
            </a:r>
            <a:r>
              <a:rPr lang="sk-SK" dirty="0" err="1" smtClean="0"/>
              <a:t>slide</a:t>
            </a:r>
            <a:endParaRPr lang="sk-SK" dirty="0" smtClean="0"/>
          </a:p>
          <a:p>
            <a:pPr marL="285750" indent="-285750"/>
            <a:endParaRPr lang="sk-SK" dirty="0"/>
          </a:p>
          <a:p>
            <a:r>
              <a:rPr lang="cs-CZ" dirty="0" err="1" smtClean="0"/>
              <a:t>Vytvorenú</a:t>
            </a:r>
            <a:r>
              <a:rPr lang="cs-CZ" dirty="0" smtClean="0"/>
              <a:t> </a:t>
            </a:r>
            <a:r>
              <a:rPr lang="cs-CZ" dirty="0" err="1" smtClean="0"/>
              <a:t>slideshow</a:t>
            </a:r>
            <a:r>
              <a:rPr lang="cs-CZ" dirty="0" smtClean="0"/>
              <a:t> vložíte </a:t>
            </a:r>
            <a:r>
              <a:rPr lang="cs-CZ" dirty="0" err="1" smtClean="0"/>
              <a:t>pomocou</a:t>
            </a:r>
            <a:r>
              <a:rPr lang="cs-CZ" dirty="0" smtClean="0"/>
              <a:t> </a:t>
            </a:r>
            <a:r>
              <a:rPr lang="cs-CZ" dirty="0" err="1" smtClean="0"/>
              <a:t>príkazu</a:t>
            </a:r>
            <a:r>
              <a:rPr lang="cs-CZ" dirty="0" smtClean="0"/>
              <a:t> </a:t>
            </a:r>
            <a:r>
              <a:rPr lang="cs-CZ" dirty="0" err="1" smtClean="0"/>
              <a:t>iframe</a:t>
            </a:r>
            <a:r>
              <a:rPr lang="cs-CZ" dirty="0" smtClean="0"/>
              <a:t> do </a:t>
            </a:r>
            <a:r>
              <a:rPr lang="cs-CZ" dirty="0" err="1" smtClean="0"/>
              <a:t>vašej</a:t>
            </a:r>
            <a:r>
              <a:rPr lang="cs-CZ" dirty="0" smtClean="0"/>
              <a:t> šablony.</a:t>
            </a:r>
            <a:endParaRPr lang="sk-SK" dirty="0"/>
          </a:p>
          <a:p>
            <a:pPr marL="285750" indent="-285750">
              <a:buFont typeface="Arial" pitchFamily="34" charset="0"/>
              <a:buChar char="•"/>
            </a:pPr>
            <a:endParaRPr lang="sk-SK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710137"/>
            <a:ext cx="5832648" cy="5959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Rovná spojovacia šípka 3"/>
          <p:cNvCxnSpPr/>
          <p:nvPr/>
        </p:nvCxnSpPr>
        <p:spPr>
          <a:xfrm flipH="1">
            <a:off x="6588224" y="836712"/>
            <a:ext cx="936104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ovná spojovacia šípka 5"/>
          <p:cNvCxnSpPr/>
          <p:nvPr/>
        </p:nvCxnSpPr>
        <p:spPr>
          <a:xfrm flipH="1">
            <a:off x="6588224" y="1700808"/>
            <a:ext cx="936104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BlokTextu 6"/>
          <p:cNvSpPr txBox="1"/>
          <p:nvPr/>
        </p:nvSpPr>
        <p:spPr>
          <a:xfrm>
            <a:off x="7524328" y="620688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Obrázok, logo</a:t>
            </a:r>
            <a:endParaRPr lang="sk-SK" b="1" dirty="0"/>
          </a:p>
        </p:txBody>
      </p:sp>
      <p:sp>
        <p:nvSpPr>
          <p:cNvPr id="8" name="BlokTextu 7"/>
          <p:cNvSpPr txBox="1"/>
          <p:nvPr/>
        </p:nvSpPr>
        <p:spPr>
          <a:xfrm>
            <a:off x="7524328" y="1475492"/>
            <a:ext cx="15121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Hlavné menu:</a:t>
            </a:r>
          </a:p>
          <a:p>
            <a:r>
              <a:rPr lang="sk-SK" dirty="0" smtClean="0"/>
              <a:t>Domov</a:t>
            </a:r>
          </a:p>
          <a:p>
            <a:r>
              <a:rPr lang="sk-SK" dirty="0" smtClean="0"/>
              <a:t>O firme</a:t>
            </a:r>
          </a:p>
          <a:p>
            <a:r>
              <a:rPr lang="sk-SK" dirty="0" smtClean="0"/>
              <a:t>Produkty</a:t>
            </a:r>
          </a:p>
          <a:p>
            <a:r>
              <a:rPr lang="sk-SK" dirty="0" smtClean="0"/>
              <a:t>Kontakt</a:t>
            </a:r>
          </a:p>
          <a:p>
            <a:endParaRPr lang="sk-SK" dirty="0"/>
          </a:p>
        </p:txBody>
      </p:sp>
      <p:cxnSp>
        <p:nvCxnSpPr>
          <p:cNvPr id="10" name="Rovná spojovacia šípka 9"/>
          <p:cNvCxnSpPr/>
          <p:nvPr/>
        </p:nvCxnSpPr>
        <p:spPr>
          <a:xfrm flipH="1">
            <a:off x="6588224" y="3717032"/>
            <a:ext cx="864096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BlokTextu 10"/>
          <p:cNvSpPr txBox="1"/>
          <p:nvPr/>
        </p:nvSpPr>
        <p:spPr>
          <a:xfrm>
            <a:off x="7524328" y="3501008"/>
            <a:ext cx="1547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Obsah stránky</a:t>
            </a:r>
            <a:endParaRPr lang="sk-SK" b="1" dirty="0"/>
          </a:p>
        </p:txBody>
      </p:sp>
      <p:cxnSp>
        <p:nvCxnSpPr>
          <p:cNvPr id="14" name="Rovná spojovacia šípka 13"/>
          <p:cNvCxnSpPr/>
          <p:nvPr/>
        </p:nvCxnSpPr>
        <p:spPr>
          <a:xfrm flipH="1">
            <a:off x="6588224" y="5805264"/>
            <a:ext cx="936104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BlokTextu 14"/>
          <p:cNvSpPr txBox="1"/>
          <p:nvPr/>
        </p:nvSpPr>
        <p:spPr>
          <a:xfrm>
            <a:off x="7668344" y="5589240"/>
            <a:ext cx="136242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 smtClean="0"/>
              <a:t>Päta stránky</a:t>
            </a:r>
          </a:p>
          <a:p>
            <a:r>
              <a:rPr lang="sk-SK" dirty="0" smtClean="0"/>
              <a:t>Autor</a:t>
            </a:r>
          </a:p>
          <a:p>
            <a:r>
              <a:rPr lang="sk-SK" dirty="0" smtClean="0"/>
              <a:t>Rok </a:t>
            </a:r>
          </a:p>
          <a:p>
            <a:r>
              <a:rPr lang="sk-SK" dirty="0" smtClean="0"/>
              <a:t>vyhotovenia</a:t>
            </a:r>
          </a:p>
          <a:p>
            <a:endParaRPr lang="sk-SK" b="1" dirty="0"/>
          </a:p>
        </p:txBody>
      </p:sp>
      <p:cxnSp>
        <p:nvCxnSpPr>
          <p:cNvPr id="17" name="Rovná spojovacia šípka 16"/>
          <p:cNvCxnSpPr/>
          <p:nvPr/>
        </p:nvCxnSpPr>
        <p:spPr>
          <a:xfrm flipH="1">
            <a:off x="1763688" y="4581128"/>
            <a:ext cx="5832648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BlokTextu 17"/>
          <p:cNvSpPr txBox="1"/>
          <p:nvPr/>
        </p:nvSpPr>
        <p:spPr>
          <a:xfrm>
            <a:off x="7668344" y="4365104"/>
            <a:ext cx="1475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Bočné menu</a:t>
            </a:r>
            <a:endParaRPr lang="sk-SK" b="1" dirty="0"/>
          </a:p>
        </p:txBody>
      </p:sp>
      <p:sp>
        <p:nvSpPr>
          <p:cNvPr id="20" name="BlokTextu 19"/>
          <p:cNvSpPr txBox="1"/>
          <p:nvPr/>
        </p:nvSpPr>
        <p:spPr>
          <a:xfrm>
            <a:off x="0" y="35332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Cieľ :  základná orientácia v zdrojovom kóde </a:t>
            </a:r>
            <a:r>
              <a:rPr lang="sk-SK" b="1" dirty="0" err="1" smtClean="0">
                <a:solidFill>
                  <a:srgbClr val="FF0000"/>
                </a:solidFill>
              </a:rPr>
              <a:t>webstránky</a:t>
            </a:r>
            <a:r>
              <a:rPr lang="sk-SK" b="1" dirty="0" smtClean="0">
                <a:solidFill>
                  <a:srgbClr val="FF0000"/>
                </a:solidFill>
              </a:rPr>
              <a:t> – porozumieť štruktúre </a:t>
            </a:r>
            <a:r>
              <a:rPr lang="sk-SK" b="1" dirty="0" err="1" smtClean="0">
                <a:solidFill>
                  <a:srgbClr val="FF0000"/>
                </a:solidFill>
              </a:rPr>
              <a:t>webstránky</a:t>
            </a:r>
            <a:endParaRPr lang="sk-SK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51898"/>
            <a:ext cx="6192688" cy="3581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 r="22209"/>
          <a:stretch>
            <a:fillRect/>
          </a:stretch>
        </p:blipFill>
        <p:spPr bwMode="auto">
          <a:xfrm>
            <a:off x="467544" y="4149080"/>
            <a:ext cx="8352928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179512" y="188640"/>
            <a:ext cx="88569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8. Na stránku O nás vložte hudbu z mp3 , ktorú si umiestnite do zložky súbory.</a:t>
            </a:r>
          </a:p>
          <a:p>
            <a:r>
              <a:rPr lang="sk-SK" dirty="0"/>
              <a:t>9</a:t>
            </a:r>
            <a:r>
              <a:rPr lang="sk-SK" dirty="0" smtClean="0"/>
              <a:t>. Do menu O nás doplňte </a:t>
            </a:r>
            <a:r>
              <a:rPr lang="sk-SK" dirty="0" err="1" smtClean="0"/>
              <a:t>podmenu</a:t>
            </a:r>
            <a:r>
              <a:rPr lang="sk-SK" dirty="0" smtClean="0"/>
              <a:t> </a:t>
            </a:r>
            <a:r>
              <a:rPr lang="sk-SK" b="1" dirty="0" smtClean="0"/>
              <a:t>Ponúkané produkty </a:t>
            </a:r>
            <a:r>
              <a:rPr lang="sk-SK" dirty="0" smtClean="0"/>
              <a:t>, </a:t>
            </a:r>
            <a:r>
              <a:rPr lang="sk-SK" b="1" dirty="0" smtClean="0"/>
              <a:t>Ponúkané služby </a:t>
            </a:r>
            <a:r>
              <a:rPr lang="sk-SK" dirty="0" smtClean="0"/>
              <a:t>– na podstránkach doplňte formulár na objednanie jednotlivých produktov spolu s cenami, </a:t>
            </a:r>
            <a:r>
              <a:rPr lang="sk-SK" b="1" dirty="0" smtClean="0"/>
              <a:t>nastavte e-mail pre doručenie</a:t>
            </a:r>
            <a:r>
              <a:rPr lang="sk-SK" dirty="0" smtClean="0"/>
              <a:t>.</a:t>
            </a:r>
          </a:p>
          <a:p>
            <a:r>
              <a:rPr lang="sk-SK" dirty="0" smtClean="0"/>
              <a:t>9. Do menu O nás doplňte podstránku úradné hodiny – vypíšte do tabuľky úradné hodiny</a:t>
            </a:r>
          </a:p>
        </p:txBody>
      </p:sp>
    </p:spTree>
    <p:extLst>
      <p:ext uri="{BB962C8B-B14F-4D97-AF65-F5344CB8AC3E}">
        <p14:creationId xmlns="" xmlns:p14="http://schemas.microsoft.com/office/powerpoint/2010/main" val="2620250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395536" y="260648"/>
            <a:ext cx="820891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b="1" dirty="0" smtClean="0">
                <a:solidFill>
                  <a:srgbClr val="FF0000"/>
                </a:solidFill>
              </a:rPr>
              <a:t>Zadanie </a:t>
            </a:r>
            <a:r>
              <a:rPr lang="sk-SK" b="1" dirty="0" err="1" smtClean="0">
                <a:solidFill>
                  <a:srgbClr val="FF0000"/>
                </a:solidFill>
              </a:rPr>
              <a:t>www.wix.com</a:t>
            </a:r>
            <a:r>
              <a:rPr lang="sk-SK" b="1" dirty="0" smtClean="0">
                <a:solidFill>
                  <a:srgbClr val="FF0000"/>
                </a:solidFill>
              </a:rPr>
              <a:t>:</a:t>
            </a:r>
          </a:p>
          <a:p>
            <a:pPr marL="342900" indent="-342900"/>
            <a:r>
              <a:rPr lang="sk-SK" dirty="0" smtClean="0"/>
              <a:t>1.  Na stránke </a:t>
            </a:r>
            <a:r>
              <a:rPr lang="sk-SK" dirty="0" err="1" smtClean="0"/>
              <a:t>www.wix.com</a:t>
            </a:r>
            <a:r>
              <a:rPr lang="sk-SK" dirty="0" smtClean="0"/>
              <a:t> si vytvorte účet a zaregistrujte Vašu stránku.</a:t>
            </a:r>
          </a:p>
          <a:p>
            <a:pPr marL="342900" indent="-342900"/>
            <a:r>
              <a:rPr lang="sk-SK" dirty="0" smtClean="0"/>
              <a:t>2. Vyberte si </a:t>
            </a:r>
            <a:r>
              <a:rPr lang="sk-SK" dirty="0" err="1" smtClean="0"/>
              <a:t>šablonu</a:t>
            </a:r>
            <a:r>
              <a:rPr lang="sk-SK" dirty="0" smtClean="0"/>
              <a:t> z ponuky na tejto webstránke.</a:t>
            </a:r>
          </a:p>
          <a:p>
            <a:pPr marL="342900" indent="-342900"/>
            <a:r>
              <a:rPr lang="sk-SK" dirty="0" smtClean="0"/>
              <a:t>3. Vytvorte si </a:t>
            </a:r>
            <a:r>
              <a:rPr lang="sk-SK" b="1" dirty="0" smtClean="0"/>
              <a:t>vlastné menu </a:t>
            </a:r>
            <a:r>
              <a:rPr lang="sk-SK" dirty="0" smtClean="0"/>
              <a:t>s týmito položkami:</a:t>
            </a:r>
          </a:p>
          <a:p>
            <a:pPr marL="800100" lvl="1" indent="-342900">
              <a:buAutoNum type="arabicPeriod"/>
            </a:pPr>
            <a:r>
              <a:rPr lang="sk-SK" dirty="0" smtClean="0"/>
              <a:t>Domov</a:t>
            </a:r>
          </a:p>
          <a:p>
            <a:pPr marL="800100" lvl="1" indent="-342900">
              <a:buAutoNum type="arabicPeriod"/>
            </a:pPr>
            <a:r>
              <a:rPr lang="sk-SK" dirty="0" smtClean="0"/>
              <a:t>O nás</a:t>
            </a:r>
          </a:p>
          <a:p>
            <a:pPr marL="800100" lvl="1" indent="-342900">
              <a:buAutoNum type="arabicPeriod"/>
            </a:pPr>
            <a:r>
              <a:rPr lang="sk-SK" dirty="0" smtClean="0"/>
              <a:t>Kontakt</a:t>
            </a:r>
          </a:p>
          <a:p>
            <a:pPr marL="800100" lvl="1" indent="-342900">
              <a:buAutoNum type="arabicPeriod"/>
            </a:pPr>
            <a:r>
              <a:rPr lang="sk-SK" dirty="0" smtClean="0"/>
              <a:t>Fotogaléria</a:t>
            </a:r>
          </a:p>
          <a:p>
            <a:pPr marL="800100" lvl="1" indent="-342900">
              <a:buAutoNum type="arabicPeriod"/>
            </a:pPr>
            <a:r>
              <a:rPr lang="sk-SK" dirty="0" err="1" smtClean="0"/>
              <a:t>Videogaléria</a:t>
            </a:r>
            <a:endParaRPr lang="sk-SK" dirty="0" smtClean="0"/>
          </a:p>
          <a:p>
            <a:r>
              <a:rPr lang="sk-SK" dirty="0" smtClean="0"/>
              <a:t>4. Naplňte podstránky obsahom.</a:t>
            </a:r>
          </a:p>
          <a:p>
            <a:r>
              <a:rPr lang="sk-SK" dirty="0" smtClean="0"/>
              <a:t>5. Požiadavky na podstránky:</a:t>
            </a:r>
          </a:p>
          <a:p>
            <a:pPr marL="800100" lvl="1" indent="-342900">
              <a:buAutoNum type="arabicPeriod"/>
            </a:pPr>
            <a:r>
              <a:rPr lang="sk-SK" dirty="0" smtClean="0"/>
              <a:t>V Kontakte – vložená mapa z </a:t>
            </a:r>
            <a:r>
              <a:rPr lang="sk-SK" dirty="0" err="1" smtClean="0"/>
              <a:t>googlu</a:t>
            </a:r>
            <a:r>
              <a:rPr lang="sk-SK" dirty="0" smtClean="0"/>
              <a:t> a kontaktný </a:t>
            </a:r>
            <a:r>
              <a:rPr lang="sk-SK" dirty="0" err="1" smtClean="0"/>
              <a:t>formul</a:t>
            </a:r>
            <a:endParaRPr lang="sk-SK" dirty="0" smtClean="0"/>
          </a:p>
          <a:p>
            <a:pPr marL="800100" lvl="1" indent="-342900">
              <a:buAutoNum type="arabicPeriod"/>
            </a:pPr>
            <a:r>
              <a:rPr lang="sk-SK" dirty="0" smtClean="0"/>
              <a:t>Domov – obsahuje animáciu aspoň 3 fotografií</a:t>
            </a:r>
          </a:p>
          <a:p>
            <a:pPr marL="800100" lvl="1" indent="-342900">
              <a:buAutoNum type="arabicPeriod"/>
            </a:pPr>
            <a:r>
              <a:rPr lang="sk-SK" dirty="0" err="1" smtClean="0"/>
              <a:t>Videogaléria</a:t>
            </a:r>
            <a:r>
              <a:rPr lang="sk-SK" dirty="0" smtClean="0"/>
              <a:t> – vložiť vlastné video z youtube.com</a:t>
            </a:r>
          </a:p>
          <a:p>
            <a:pPr marL="800100" lvl="1" indent="-342900">
              <a:buAutoNum type="arabicPeriod"/>
            </a:pPr>
            <a:r>
              <a:rPr lang="sk-SK" dirty="0" smtClean="0"/>
              <a:t>Fotogaléria – minimálne </a:t>
            </a:r>
            <a:r>
              <a:rPr lang="sk-SK" dirty="0"/>
              <a:t>8</a:t>
            </a:r>
            <a:r>
              <a:rPr lang="sk-SK" dirty="0" smtClean="0"/>
              <a:t> fotiek</a:t>
            </a:r>
          </a:p>
          <a:p>
            <a:pPr marL="800100" lvl="1" indent="-342900">
              <a:buAutoNum type="arabicPeriod"/>
            </a:pPr>
            <a:r>
              <a:rPr lang="sk-SK" dirty="0" smtClean="0"/>
              <a:t>Vyplňte parametre pre hlavičku a pätu stránky</a:t>
            </a:r>
          </a:p>
          <a:p>
            <a:r>
              <a:rPr lang="sk-SK" dirty="0" smtClean="0"/>
              <a:t>7. Otestujte stránku na internete.</a:t>
            </a:r>
            <a:endParaRPr lang="sk-S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395536" y="44624"/>
            <a:ext cx="8208912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b="1" dirty="0" smtClean="0">
                <a:solidFill>
                  <a:srgbClr val="FF0000"/>
                </a:solidFill>
              </a:rPr>
              <a:t>Zadanie  </a:t>
            </a:r>
            <a:r>
              <a:rPr lang="sk-SK" b="1" dirty="0" err="1" smtClean="0">
                <a:solidFill>
                  <a:srgbClr val="FF0000"/>
                </a:solidFill>
              </a:rPr>
              <a:t>Frontpage</a:t>
            </a:r>
            <a:r>
              <a:rPr lang="sk-SK" b="1" dirty="0" smtClean="0">
                <a:solidFill>
                  <a:srgbClr val="FF0000"/>
                </a:solidFill>
              </a:rPr>
              <a:t>:</a:t>
            </a:r>
          </a:p>
          <a:p>
            <a:pPr marL="342900" indent="-342900"/>
            <a:r>
              <a:rPr lang="sk-SK" b="1" dirty="0" smtClean="0"/>
              <a:t>V editore </a:t>
            </a:r>
            <a:r>
              <a:rPr lang="sk-SK" b="1" dirty="0" err="1" smtClean="0"/>
              <a:t>Frontpage</a:t>
            </a:r>
            <a:r>
              <a:rPr lang="sk-SK" b="1" dirty="0" smtClean="0"/>
              <a:t> vytvorte nasledovnú </a:t>
            </a:r>
            <a:r>
              <a:rPr lang="sk-SK" b="1" dirty="0" err="1" smtClean="0"/>
              <a:t>šablonu</a:t>
            </a:r>
            <a:r>
              <a:rPr lang="sk-SK" b="1" dirty="0" smtClean="0"/>
              <a:t> webovej stránky (</a:t>
            </a:r>
            <a:r>
              <a:rPr lang="sk-SK" b="1" dirty="0" err="1" smtClean="0"/>
              <a:t>index.html</a:t>
            </a:r>
            <a:r>
              <a:rPr lang="sk-SK" b="1" dirty="0" smtClean="0"/>
              <a:t>):</a:t>
            </a:r>
          </a:p>
          <a:p>
            <a:pPr marL="342900" indent="-342900">
              <a:buAutoNum type="arabicPeriod"/>
            </a:pPr>
            <a:r>
              <a:rPr lang="sk-SK" dirty="0" smtClean="0"/>
              <a:t>Stránka bude vytvorená pomocou tabuľky, ktorá má 3 riadky</a:t>
            </a:r>
          </a:p>
          <a:p>
            <a:pPr marL="342900" indent="-342900">
              <a:buAutoNum type="arabicPeriod"/>
            </a:pPr>
            <a:r>
              <a:rPr lang="sk-SK" dirty="0" smtClean="0"/>
              <a:t>Šírka tabuľky je 900 </a:t>
            </a:r>
            <a:r>
              <a:rPr lang="sk-SK" dirty="0" err="1" smtClean="0"/>
              <a:t>px</a:t>
            </a:r>
            <a:r>
              <a:rPr lang="sk-SK" dirty="0" smtClean="0"/>
              <a:t>.</a:t>
            </a:r>
          </a:p>
          <a:p>
            <a:pPr marL="342900" indent="-342900">
              <a:buAutoNum type="arabicPeriod"/>
            </a:pPr>
            <a:r>
              <a:rPr lang="sk-SK" dirty="0" smtClean="0"/>
              <a:t>Tabuľka nebude obsahovať žiadne rámiky.</a:t>
            </a:r>
          </a:p>
          <a:p>
            <a:pPr marL="342900" indent="-342900">
              <a:buAutoNum type="arabicPeriod"/>
            </a:pPr>
            <a:r>
              <a:rPr lang="sk-SK" dirty="0" smtClean="0"/>
              <a:t>Vrchný riadok rozdeľte do 6 buniek, z </a:t>
            </a:r>
            <a:r>
              <a:rPr lang="sk-SK" dirty="0" err="1" smtClean="0"/>
              <a:t>ktoých</a:t>
            </a:r>
            <a:r>
              <a:rPr lang="sk-SK" dirty="0" smtClean="0"/>
              <a:t> každá má šírku 150px.</a:t>
            </a:r>
          </a:p>
          <a:p>
            <a:pPr marL="342900" indent="-342900">
              <a:buAutoNum type="arabicPeriod"/>
            </a:pPr>
            <a:r>
              <a:rPr lang="sk-SK" dirty="0" smtClean="0"/>
              <a:t>Do týchto buniek umiestnite texty, ktoré budú zarovnané na stred:</a:t>
            </a:r>
          </a:p>
          <a:p>
            <a:pPr marL="342900" indent="-342900">
              <a:buAutoNum type="arabicPeriod"/>
            </a:pPr>
            <a:r>
              <a:rPr lang="sk-SK" dirty="0" smtClean="0"/>
              <a:t>1. bunka: Domov, 2.bunka: O firme, 3. bunka: Produkty, 4. bunka: Fotogaléria, 5. bunka: Prezentácia, 5. bunka: Kontakt.</a:t>
            </a:r>
          </a:p>
          <a:p>
            <a:pPr marL="342900" indent="-342900">
              <a:buAutoNum type="arabicPeriod"/>
            </a:pPr>
            <a:r>
              <a:rPr lang="sk-SK" dirty="0" smtClean="0"/>
              <a:t>Vytvorte hypertextové odkazy nasledovne: </a:t>
            </a:r>
            <a:br>
              <a:rPr lang="sk-SK" dirty="0" smtClean="0"/>
            </a:br>
            <a:r>
              <a:rPr lang="sk-SK" b="1" dirty="0" smtClean="0"/>
              <a:t>Domov</a:t>
            </a:r>
            <a:r>
              <a:rPr lang="sk-SK" dirty="0" smtClean="0"/>
              <a:t> – </a:t>
            </a:r>
            <a:r>
              <a:rPr lang="sk-SK" dirty="0" err="1" smtClean="0"/>
              <a:t>index.html</a:t>
            </a:r>
            <a:r>
              <a:rPr lang="sk-SK" dirty="0" smtClean="0"/>
              <a:t>, </a:t>
            </a:r>
            <a:r>
              <a:rPr lang="sk-SK" b="1" dirty="0" smtClean="0"/>
              <a:t>O firme </a:t>
            </a:r>
            <a:r>
              <a:rPr lang="sk-SK" dirty="0" smtClean="0"/>
              <a:t>– </a:t>
            </a:r>
            <a:r>
              <a:rPr lang="sk-SK" dirty="0" err="1" smtClean="0"/>
              <a:t>ofirme.html</a:t>
            </a:r>
            <a:r>
              <a:rPr lang="sk-SK" dirty="0" smtClean="0"/>
              <a:t>, </a:t>
            </a:r>
            <a:r>
              <a:rPr lang="sk-SK" b="1" dirty="0" smtClean="0"/>
              <a:t>Produkty</a:t>
            </a:r>
            <a:r>
              <a:rPr lang="sk-SK" dirty="0" smtClean="0"/>
              <a:t> – </a:t>
            </a:r>
            <a:r>
              <a:rPr lang="sk-SK" dirty="0" err="1" smtClean="0"/>
              <a:t>produkty.html</a:t>
            </a:r>
            <a:r>
              <a:rPr lang="sk-SK" dirty="0" smtClean="0"/>
              <a:t>, </a:t>
            </a:r>
            <a:r>
              <a:rPr lang="sk-SK" b="1" dirty="0" smtClean="0"/>
              <a:t>Fotogaléria</a:t>
            </a:r>
            <a:r>
              <a:rPr lang="sk-SK" dirty="0" smtClean="0"/>
              <a:t> – </a:t>
            </a:r>
            <a:r>
              <a:rPr lang="sk-SK" dirty="0" err="1" smtClean="0"/>
              <a:t>foto.html</a:t>
            </a:r>
            <a:r>
              <a:rPr lang="sk-SK" dirty="0" smtClean="0"/>
              <a:t>, </a:t>
            </a:r>
            <a:r>
              <a:rPr lang="sk-SK" b="1" dirty="0" smtClean="0"/>
              <a:t>Prezentácia</a:t>
            </a:r>
            <a:r>
              <a:rPr lang="sk-SK" dirty="0" smtClean="0"/>
              <a:t> – </a:t>
            </a:r>
            <a:r>
              <a:rPr lang="sk-SK" dirty="0" err="1" smtClean="0"/>
              <a:t>prezentacia.html</a:t>
            </a:r>
            <a:r>
              <a:rPr lang="sk-SK" dirty="0" smtClean="0"/>
              <a:t>, </a:t>
            </a:r>
            <a:r>
              <a:rPr lang="sk-SK" b="1" dirty="0" smtClean="0"/>
              <a:t>Kontakt</a:t>
            </a:r>
            <a:r>
              <a:rPr lang="sk-SK" dirty="0" smtClean="0"/>
              <a:t> – </a:t>
            </a:r>
            <a:r>
              <a:rPr lang="sk-SK" dirty="0" err="1" smtClean="0"/>
              <a:t>kontakt.html</a:t>
            </a:r>
            <a:r>
              <a:rPr lang="sk-SK" dirty="0" smtClean="0"/>
              <a:t>.</a:t>
            </a:r>
          </a:p>
          <a:p>
            <a:pPr marL="342900" indent="-342900">
              <a:buAutoNum type="arabicPeriod"/>
            </a:pPr>
            <a:r>
              <a:rPr lang="sk-SK" dirty="0" smtClean="0"/>
              <a:t>Stránka Domov bude obsahovať v strednej bunke tabuľky fotografiu z priečinka </a:t>
            </a:r>
            <a:r>
              <a:rPr lang="sk-SK" dirty="0" err="1" smtClean="0"/>
              <a:t>images</a:t>
            </a:r>
            <a:r>
              <a:rPr lang="sk-SK" dirty="0" smtClean="0"/>
              <a:t>  zarovnanú vľavo, a popis činnosti vašej firmy – stránku uložte pod názvom </a:t>
            </a:r>
            <a:r>
              <a:rPr lang="sk-SK" dirty="0" err="1" smtClean="0"/>
              <a:t>index.html</a:t>
            </a:r>
            <a:r>
              <a:rPr lang="sk-SK" dirty="0" smtClean="0"/>
              <a:t>, okolo obrázka nastavte voľnú plochu.</a:t>
            </a:r>
          </a:p>
          <a:p>
            <a:pPr marL="342900" indent="-342900">
              <a:buAutoNum type="arabicPeriod"/>
            </a:pPr>
            <a:r>
              <a:rPr lang="sk-SK" dirty="0" smtClean="0"/>
              <a:t>Zo </a:t>
            </a:r>
            <a:r>
              <a:rPr lang="sk-SK" dirty="0" err="1" smtClean="0"/>
              <a:t>šablony</a:t>
            </a:r>
            <a:r>
              <a:rPr lang="sk-SK" dirty="0" smtClean="0"/>
              <a:t> </a:t>
            </a:r>
            <a:r>
              <a:rPr lang="sk-SK" dirty="0" err="1" smtClean="0"/>
              <a:t>index.html</a:t>
            </a:r>
            <a:r>
              <a:rPr lang="sk-SK" dirty="0" smtClean="0"/>
              <a:t> vytvorte stránky </a:t>
            </a:r>
            <a:r>
              <a:rPr lang="sk-SK" dirty="0" err="1" smtClean="0"/>
              <a:t>ofirme.html</a:t>
            </a:r>
            <a:r>
              <a:rPr lang="sk-SK" dirty="0" smtClean="0"/>
              <a:t>, </a:t>
            </a:r>
            <a:r>
              <a:rPr lang="sk-SK" dirty="0" err="1" smtClean="0"/>
              <a:t>produkty.html</a:t>
            </a:r>
            <a:r>
              <a:rPr lang="sk-SK" dirty="0" smtClean="0"/>
              <a:t>, </a:t>
            </a:r>
            <a:r>
              <a:rPr lang="sk-SK" dirty="0" err="1" smtClean="0"/>
              <a:t>foto.html</a:t>
            </a:r>
            <a:r>
              <a:rPr lang="sk-SK" dirty="0" smtClean="0"/>
              <a:t>, </a:t>
            </a:r>
            <a:r>
              <a:rPr lang="sk-SK" dirty="0" err="1" smtClean="0"/>
              <a:t>prezentacia.html</a:t>
            </a:r>
            <a:r>
              <a:rPr lang="sk-SK" dirty="0" smtClean="0"/>
              <a:t>, </a:t>
            </a:r>
            <a:r>
              <a:rPr lang="sk-SK" dirty="0" err="1" smtClean="0"/>
              <a:t>kontakt.html</a:t>
            </a:r>
            <a:r>
              <a:rPr lang="sk-SK" dirty="0" smtClean="0"/>
              <a:t>, ktoré naplníte zmysluplným obsahom:</a:t>
            </a:r>
          </a:p>
          <a:p>
            <a:pPr marL="342900" indent="-342900"/>
            <a:r>
              <a:rPr lang="sk-SK" dirty="0" smtClean="0"/>
              <a:t>       </a:t>
            </a:r>
            <a:r>
              <a:rPr lang="sk-SK" dirty="0" err="1" smtClean="0"/>
              <a:t>ofirme.html</a:t>
            </a:r>
            <a:r>
              <a:rPr lang="sk-SK" dirty="0" smtClean="0"/>
              <a:t> – fotografia firmy, popis firmy, otváracie hodiny formou tabuľky</a:t>
            </a:r>
          </a:p>
          <a:p>
            <a:pPr marL="342900" indent="-342900"/>
            <a:r>
              <a:rPr lang="sk-SK" dirty="0" smtClean="0"/>
              <a:t>	</a:t>
            </a:r>
            <a:r>
              <a:rPr lang="sk-SK" dirty="0" err="1" smtClean="0"/>
              <a:t>produkty.html</a:t>
            </a:r>
            <a:r>
              <a:rPr lang="sk-SK" dirty="0" smtClean="0"/>
              <a:t> – formou tabuľky – obrázky vľavo, popis produktov vpravo</a:t>
            </a:r>
          </a:p>
          <a:p>
            <a:pPr marL="342900" indent="-342900"/>
            <a:r>
              <a:rPr lang="sk-SK" dirty="0" smtClean="0"/>
              <a:t>	</a:t>
            </a:r>
            <a:r>
              <a:rPr lang="sk-SK" dirty="0" err="1" smtClean="0"/>
              <a:t>foto.html</a:t>
            </a:r>
            <a:r>
              <a:rPr lang="sk-SK" dirty="0" smtClean="0"/>
              <a:t> – fotografie s rovnakou výškou a odkazom na originál veľkej fotky, v zložke </a:t>
            </a:r>
            <a:r>
              <a:rPr lang="sk-SK" b="1" dirty="0" err="1" smtClean="0"/>
              <a:t>images</a:t>
            </a:r>
            <a:r>
              <a:rPr lang="sk-SK" b="1" dirty="0" smtClean="0"/>
              <a:t> , aspoň 12 ks.</a:t>
            </a:r>
          </a:p>
          <a:p>
            <a:pPr marL="342900" indent="-342900"/>
            <a:r>
              <a:rPr lang="sk-SK" dirty="0" smtClean="0"/>
              <a:t>	</a:t>
            </a:r>
            <a:r>
              <a:rPr lang="sk-SK" dirty="0" err="1" smtClean="0"/>
              <a:t>prezentacia.html</a:t>
            </a:r>
            <a:r>
              <a:rPr lang="sk-SK" dirty="0" smtClean="0"/>
              <a:t> – obsahuje </a:t>
            </a:r>
            <a:r>
              <a:rPr lang="sk-SK" dirty="0" err="1" smtClean="0"/>
              <a:t>slideshow</a:t>
            </a:r>
            <a:r>
              <a:rPr lang="sk-SK" dirty="0" smtClean="0"/>
              <a:t> alebo video vložením kódu z </a:t>
            </a:r>
            <a:r>
              <a:rPr lang="sk-SK" dirty="0" err="1" smtClean="0"/>
              <a:t>youtube.com</a:t>
            </a:r>
            <a:endParaRPr lang="sk-SK" dirty="0" smtClean="0"/>
          </a:p>
          <a:p>
            <a:pPr marL="342900" indent="-342900"/>
            <a:r>
              <a:rPr lang="sk-SK" dirty="0" smtClean="0"/>
              <a:t>	</a:t>
            </a:r>
            <a:r>
              <a:rPr lang="sk-SK" dirty="0" err="1" smtClean="0"/>
              <a:t>kontakt.html</a:t>
            </a:r>
            <a:r>
              <a:rPr lang="sk-SK" dirty="0" smtClean="0"/>
              <a:t> – obsahuje kontaktný formulár a mapu polohy firmy z </a:t>
            </a:r>
            <a:r>
              <a:rPr lang="sk-SK" dirty="0" err="1" smtClean="0"/>
              <a:t>google.com</a:t>
            </a:r>
            <a:endParaRPr lang="sk-SK" dirty="0" smtClean="0"/>
          </a:p>
          <a:p>
            <a:pPr marL="342900" indent="-342900"/>
            <a:r>
              <a:rPr lang="sk-SK" dirty="0" smtClean="0"/>
              <a:t>10. V spodnom riadku umiestnite názov Vašej firmy zarovnaný vpravo.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620687"/>
            <a:ext cx="8280920" cy="6011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BlokTextu 4"/>
          <p:cNvSpPr txBox="1"/>
          <p:nvPr/>
        </p:nvSpPr>
        <p:spPr>
          <a:xfrm>
            <a:off x="395536" y="107340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Textový editor Front </a:t>
            </a:r>
            <a:r>
              <a:rPr lang="sk-SK" b="1" dirty="0" err="1" smtClean="0"/>
              <a:t>page</a:t>
            </a:r>
            <a:endParaRPr lang="sk-SK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179512" y="260648"/>
            <a:ext cx="87849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Značkový jazyk HTML</a:t>
            </a:r>
          </a:p>
          <a:p>
            <a:endParaRPr lang="sk-SK" b="1" dirty="0" smtClean="0"/>
          </a:p>
          <a:p>
            <a:endParaRPr lang="sk-SK" b="1" dirty="0"/>
          </a:p>
        </p:txBody>
      </p:sp>
      <p:sp>
        <p:nvSpPr>
          <p:cNvPr id="5" name="BlokTextu 4"/>
          <p:cNvSpPr txBox="1"/>
          <p:nvPr/>
        </p:nvSpPr>
        <p:spPr>
          <a:xfrm>
            <a:off x="251520" y="620688"/>
            <a:ext cx="889248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Hlavi</a:t>
            </a:r>
            <a:r>
              <a:rPr lang="sk-SK" b="1" dirty="0" err="1" smtClean="0"/>
              <a:t>čka</a:t>
            </a:r>
            <a:r>
              <a:rPr lang="sk-SK" b="1" dirty="0" smtClean="0"/>
              <a:t> webu:</a:t>
            </a:r>
          </a:p>
          <a:p>
            <a:r>
              <a:rPr lang="sk-SK" dirty="0" smtClean="0"/>
              <a:t>&lt;!DOCTYPE html PUBLIC "-//W3C//DTD XHTML 1.0 </a:t>
            </a:r>
            <a:r>
              <a:rPr lang="sk-SK" dirty="0" err="1" smtClean="0"/>
              <a:t>Transitional</a:t>
            </a:r>
            <a:r>
              <a:rPr lang="sk-SK" dirty="0" smtClean="0"/>
              <a:t>//EN" "http://www.w3.org/TR/xhtml1/DTD/xhtml1-transitional.dtd"&gt; </a:t>
            </a:r>
          </a:p>
          <a:p>
            <a:r>
              <a:rPr lang="sk-SK" dirty="0" smtClean="0"/>
              <a:t>&lt;html xmlns="http://www.w3.org/1999/xhtml"&gt; </a:t>
            </a:r>
          </a:p>
          <a:p>
            <a:r>
              <a:rPr lang="sk-SK" dirty="0" smtClean="0"/>
              <a:t>&lt;</a:t>
            </a:r>
            <a:r>
              <a:rPr lang="sk-SK" b="1" dirty="0" err="1" smtClean="0"/>
              <a:t>head</a:t>
            </a:r>
            <a:r>
              <a:rPr lang="sk-SK" dirty="0" smtClean="0"/>
              <a:t>&gt;  .... Hlavička webu</a:t>
            </a:r>
          </a:p>
          <a:p>
            <a:r>
              <a:rPr lang="sk-SK" dirty="0" smtClean="0"/>
              <a:t>&lt;</a:t>
            </a:r>
            <a:r>
              <a:rPr lang="sk-SK" b="1" dirty="0" err="1" smtClean="0"/>
              <a:t>title</a:t>
            </a:r>
            <a:r>
              <a:rPr lang="sk-SK" dirty="0" smtClean="0"/>
              <a:t>&gt;Spojená škola v Martine&lt;/</a:t>
            </a:r>
            <a:r>
              <a:rPr lang="sk-SK" dirty="0" err="1" smtClean="0"/>
              <a:t>title</a:t>
            </a:r>
            <a:r>
              <a:rPr lang="sk-SK" dirty="0" smtClean="0"/>
              <a:t>&gt; .... Názov webu</a:t>
            </a:r>
          </a:p>
          <a:p>
            <a:r>
              <a:rPr lang="sk-SK" dirty="0" smtClean="0"/>
              <a:t>&lt;</a:t>
            </a:r>
            <a:r>
              <a:rPr lang="sk-SK" dirty="0" err="1" smtClean="0"/>
              <a:t>meta</a:t>
            </a:r>
            <a:r>
              <a:rPr lang="sk-SK" dirty="0" smtClean="0"/>
              <a:t> </a:t>
            </a:r>
            <a:r>
              <a:rPr lang="sk-SK" dirty="0" err="1" smtClean="0"/>
              <a:t>http-equiv="Content-Type</a:t>
            </a:r>
            <a:r>
              <a:rPr lang="sk-SK" dirty="0" smtClean="0"/>
              <a:t>" </a:t>
            </a:r>
            <a:r>
              <a:rPr lang="sk-SK" dirty="0" err="1" smtClean="0"/>
              <a:t>content="text</a:t>
            </a:r>
            <a:r>
              <a:rPr lang="sk-SK" dirty="0" smtClean="0"/>
              <a:t>/html; </a:t>
            </a:r>
            <a:r>
              <a:rPr lang="sk-SK" b="1" dirty="0" smtClean="0"/>
              <a:t>charset</a:t>
            </a:r>
            <a:r>
              <a:rPr lang="sk-SK" dirty="0" smtClean="0"/>
              <a:t>=utf-8" /&gt; ...znaková </a:t>
            </a:r>
            <a:r>
              <a:rPr lang="sk-SK" dirty="0" err="1" smtClean="0"/>
              <a:t>sada</a:t>
            </a:r>
            <a:r>
              <a:rPr lang="sk-SK" dirty="0" smtClean="0"/>
              <a:t> </a:t>
            </a:r>
          </a:p>
          <a:p>
            <a:r>
              <a:rPr lang="sk-SK" dirty="0" smtClean="0"/>
              <a:t>&lt;</a:t>
            </a:r>
            <a:r>
              <a:rPr lang="sk-SK" dirty="0" err="1" smtClean="0"/>
              <a:t>meta</a:t>
            </a:r>
            <a:r>
              <a:rPr lang="sk-SK" dirty="0" smtClean="0"/>
              <a:t> </a:t>
            </a:r>
            <a:r>
              <a:rPr lang="sk-SK" dirty="0" err="1" smtClean="0"/>
              <a:t>name="</a:t>
            </a:r>
            <a:r>
              <a:rPr lang="sk-SK" b="1" dirty="0" err="1" smtClean="0"/>
              <a:t>autho</a:t>
            </a:r>
            <a:r>
              <a:rPr lang="sk-SK" dirty="0" err="1" smtClean="0"/>
              <a:t>r</a:t>
            </a:r>
            <a:r>
              <a:rPr lang="sk-SK" dirty="0" smtClean="0"/>
              <a:t>" </a:t>
            </a:r>
            <a:r>
              <a:rPr lang="sk-SK" dirty="0" err="1" smtClean="0"/>
              <a:t>content="Jozko</a:t>
            </a:r>
            <a:r>
              <a:rPr lang="sk-SK" dirty="0" smtClean="0"/>
              <a:t> </a:t>
            </a:r>
            <a:r>
              <a:rPr lang="sk-SK" dirty="0" err="1" smtClean="0"/>
              <a:t>Mrkvicka</a:t>
            </a:r>
            <a:r>
              <a:rPr lang="sk-SK" dirty="0" smtClean="0"/>
              <a:t>, </a:t>
            </a:r>
            <a:r>
              <a:rPr lang="sk-SK" dirty="0" err="1" smtClean="0"/>
              <a:t>jozko.mrkvicka@gmail.com</a:t>
            </a:r>
            <a:r>
              <a:rPr lang="sk-SK" dirty="0" smtClean="0"/>
              <a:t>" /&gt; </a:t>
            </a:r>
          </a:p>
          <a:p>
            <a:r>
              <a:rPr lang="sk-SK" dirty="0" smtClean="0"/>
              <a:t>&lt;</a:t>
            </a:r>
            <a:r>
              <a:rPr lang="sk-SK" dirty="0" err="1" smtClean="0"/>
              <a:t>meta</a:t>
            </a:r>
            <a:r>
              <a:rPr lang="sk-SK" dirty="0" smtClean="0"/>
              <a:t> </a:t>
            </a:r>
            <a:r>
              <a:rPr lang="sk-SK" dirty="0" err="1" smtClean="0"/>
              <a:t>name="</a:t>
            </a:r>
            <a:r>
              <a:rPr lang="sk-SK" b="1" dirty="0" err="1" smtClean="0"/>
              <a:t>copyrigh</a:t>
            </a:r>
            <a:r>
              <a:rPr lang="sk-SK" dirty="0" err="1" smtClean="0"/>
              <a:t>t</a:t>
            </a:r>
            <a:r>
              <a:rPr lang="sk-SK" dirty="0" smtClean="0"/>
              <a:t>" </a:t>
            </a:r>
            <a:r>
              <a:rPr lang="sk-SK" dirty="0" err="1" smtClean="0"/>
              <a:t>content</a:t>
            </a:r>
            <a:r>
              <a:rPr lang="sk-SK" dirty="0" smtClean="0"/>
              <a:t>="(c) 2011, </a:t>
            </a:r>
            <a:r>
              <a:rPr lang="sk-SK" dirty="0" err="1" smtClean="0"/>
              <a:t>Datacom.eu</a:t>
            </a:r>
            <a:r>
              <a:rPr lang="sk-SK" dirty="0" smtClean="0"/>
              <a:t> s.r.o." /&gt; </a:t>
            </a:r>
          </a:p>
          <a:p>
            <a:r>
              <a:rPr lang="sk-SK" dirty="0" smtClean="0"/>
              <a:t>&lt;</a:t>
            </a:r>
            <a:r>
              <a:rPr lang="sk-SK" dirty="0" err="1" smtClean="0"/>
              <a:t>meta</a:t>
            </a:r>
            <a:r>
              <a:rPr lang="sk-SK" dirty="0" smtClean="0"/>
              <a:t> </a:t>
            </a:r>
            <a:r>
              <a:rPr lang="sk-SK" dirty="0" err="1" smtClean="0"/>
              <a:t>name="</a:t>
            </a:r>
            <a:r>
              <a:rPr lang="sk-SK" b="1" dirty="0" err="1" smtClean="0"/>
              <a:t>keywords</a:t>
            </a:r>
            <a:r>
              <a:rPr lang="sk-SK" dirty="0" smtClean="0"/>
              <a:t>" </a:t>
            </a:r>
            <a:r>
              <a:rPr lang="sk-SK" dirty="0" err="1" smtClean="0"/>
              <a:t>content="stredná</a:t>
            </a:r>
            <a:r>
              <a:rPr lang="sk-SK" dirty="0" smtClean="0"/>
              <a:t> škola, spojená škola, Martin, športová škola" /&gt; &lt;</a:t>
            </a:r>
            <a:r>
              <a:rPr lang="sk-SK" dirty="0" err="1" smtClean="0"/>
              <a:t>meta</a:t>
            </a:r>
            <a:r>
              <a:rPr lang="sk-SK" dirty="0" smtClean="0"/>
              <a:t> </a:t>
            </a:r>
            <a:r>
              <a:rPr lang="sk-SK" dirty="0" err="1" smtClean="0"/>
              <a:t>name</a:t>
            </a:r>
            <a:r>
              <a:rPr lang="sk-SK" b="1" dirty="0" err="1" smtClean="0"/>
              <a:t>="description</a:t>
            </a:r>
            <a:r>
              <a:rPr lang="sk-SK" dirty="0" smtClean="0"/>
              <a:t>" </a:t>
            </a:r>
            <a:r>
              <a:rPr lang="sk-SK" dirty="0" err="1" smtClean="0"/>
              <a:t>content="stredná</a:t>
            </a:r>
            <a:r>
              <a:rPr lang="sk-SK" dirty="0" smtClean="0"/>
              <a:t> škola, spojená škola, Martin, športová škola" /&gt;</a:t>
            </a:r>
          </a:p>
          <a:p>
            <a:r>
              <a:rPr lang="en-US" dirty="0" smtClean="0"/>
              <a:t>&lt;</a:t>
            </a:r>
            <a:r>
              <a:rPr lang="en-US" b="1" dirty="0" smtClean="0"/>
              <a:t>/head</a:t>
            </a:r>
            <a:r>
              <a:rPr lang="en-US" dirty="0" smtClean="0"/>
              <a:t>&gt;</a:t>
            </a:r>
          </a:p>
          <a:p>
            <a:endParaRPr lang="sk-SK" dirty="0" smtClean="0"/>
          </a:p>
          <a:p>
            <a:r>
              <a:rPr lang="sk-SK" b="1" dirty="0" smtClean="0"/>
              <a:t>Obsah webu:</a:t>
            </a:r>
            <a:endParaRPr lang="en-US" b="1" dirty="0" smtClean="0"/>
          </a:p>
          <a:p>
            <a:r>
              <a:rPr lang="en-US" dirty="0" smtClean="0"/>
              <a:t>&lt;</a:t>
            </a:r>
            <a:r>
              <a:rPr lang="en-US" b="1" dirty="0" smtClean="0"/>
              <a:t>body</a:t>
            </a:r>
            <a:r>
              <a:rPr lang="en-US" dirty="0" smtClean="0"/>
              <a:t>&gt;</a:t>
            </a:r>
            <a:r>
              <a:rPr lang="sk-SK" dirty="0" smtClean="0"/>
              <a:t> ... začiatok obsahu webovej stránky</a:t>
            </a:r>
          </a:p>
          <a:p>
            <a:r>
              <a:rPr lang="en-US" dirty="0" smtClean="0"/>
              <a:t>&lt;</a:t>
            </a:r>
            <a:r>
              <a:rPr lang="en-US" b="1" dirty="0" smtClean="0"/>
              <a:t>p</a:t>
            </a:r>
            <a:r>
              <a:rPr lang="en-US" dirty="0" smtClean="0"/>
              <a:t>&gt;text&lt;/p&gt; … o</a:t>
            </a:r>
            <a:r>
              <a:rPr lang="sk-SK" dirty="0" smtClean="0"/>
              <a:t>značenie odseku</a:t>
            </a:r>
          </a:p>
          <a:p>
            <a:r>
              <a:rPr lang="en-US" dirty="0" smtClean="0"/>
              <a:t>&lt;</a:t>
            </a:r>
            <a:r>
              <a:rPr lang="sk-SK" b="1" dirty="0" smtClean="0"/>
              <a:t>div</a:t>
            </a:r>
            <a:r>
              <a:rPr lang="en-US" dirty="0" smtClean="0"/>
              <a:t>&gt;text&lt;/</a:t>
            </a:r>
            <a:r>
              <a:rPr lang="sk-SK" dirty="0" smtClean="0"/>
              <a:t>div</a:t>
            </a:r>
            <a:r>
              <a:rPr lang="en-US" dirty="0" smtClean="0"/>
              <a:t>&gt; … o</a:t>
            </a:r>
            <a:r>
              <a:rPr lang="sk-SK" dirty="0" smtClean="0"/>
              <a:t>značenie bloku</a:t>
            </a:r>
          </a:p>
          <a:p>
            <a:r>
              <a:rPr lang="en-US" dirty="0" smtClean="0"/>
              <a:t>&lt;</a:t>
            </a:r>
            <a:r>
              <a:rPr lang="en-US" b="1" dirty="0" err="1" smtClean="0"/>
              <a:t>img</a:t>
            </a:r>
            <a:r>
              <a:rPr lang="en-US" b="1" dirty="0" smtClean="0"/>
              <a:t> </a:t>
            </a:r>
            <a:r>
              <a:rPr lang="en-US" b="1" dirty="0" err="1" smtClean="0"/>
              <a:t>src</a:t>
            </a:r>
            <a:r>
              <a:rPr lang="en-US" dirty="0" smtClean="0"/>
              <a:t>=“obrazok.jpg”/&gt; …</a:t>
            </a:r>
            <a:r>
              <a:rPr lang="sk-SK" dirty="0" err="1" smtClean="0"/>
              <a:t>zorazenie</a:t>
            </a:r>
            <a:r>
              <a:rPr lang="sk-SK" dirty="0" smtClean="0"/>
              <a:t> obrázka</a:t>
            </a:r>
          </a:p>
          <a:p>
            <a:r>
              <a:rPr lang="en-US" dirty="0" smtClean="0"/>
              <a:t>&lt;</a:t>
            </a:r>
            <a:r>
              <a:rPr lang="en-US" b="1" dirty="0" smtClean="0"/>
              <a:t>table</a:t>
            </a:r>
            <a:r>
              <a:rPr lang="en-US" dirty="0" smtClean="0"/>
              <a:t>&gt;&lt;</a:t>
            </a:r>
            <a:r>
              <a:rPr lang="en-US" b="1" dirty="0" err="1" smtClean="0"/>
              <a:t>tr</a:t>
            </a:r>
            <a:r>
              <a:rPr lang="en-US" dirty="0" smtClean="0"/>
              <a:t>&gt;&lt;</a:t>
            </a:r>
            <a:r>
              <a:rPr lang="en-US" b="1" dirty="0" smtClean="0"/>
              <a:t>td</a:t>
            </a:r>
            <a:r>
              <a:rPr lang="en-US" dirty="0" smtClean="0"/>
              <a:t>&gt;&lt;</a:t>
            </a:r>
            <a:r>
              <a:rPr lang="en-US" b="1" dirty="0" smtClean="0"/>
              <a:t>/td</a:t>
            </a:r>
            <a:r>
              <a:rPr lang="en-US" dirty="0" smtClean="0"/>
              <a:t>&gt;&lt;</a:t>
            </a:r>
            <a:r>
              <a:rPr lang="en-US" b="1" dirty="0" smtClean="0"/>
              <a:t>/</a:t>
            </a:r>
            <a:r>
              <a:rPr lang="en-US" b="1" dirty="0" err="1" smtClean="0"/>
              <a:t>tr</a:t>
            </a:r>
            <a:r>
              <a:rPr lang="en-US" dirty="0" smtClean="0"/>
              <a:t>&gt;&lt;</a:t>
            </a:r>
            <a:r>
              <a:rPr lang="en-US" b="1" dirty="0" smtClean="0"/>
              <a:t>/table</a:t>
            </a:r>
            <a:r>
              <a:rPr lang="en-US" dirty="0" smtClean="0"/>
              <a:t>&gt; … </a:t>
            </a:r>
            <a:r>
              <a:rPr lang="en-US" dirty="0" err="1" smtClean="0"/>
              <a:t>tabu</a:t>
            </a:r>
            <a:r>
              <a:rPr lang="sk-SK" dirty="0" err="1" smtClean="0"/>
              <a:t>ľka</a:t>
            </a:r>
            <a:endParaRPr lang="en-US" dirty="0" smtClean="0"/>
          </a:p>
          <a:p>
            <a:r>
              <a:rPr lang="en-US" dirty="0" smtClean="0"/>
              <a:t>&lt;</a:t>
            </a:r>
            <a:r>
              <a:rPr lang="en-US" b="1" dirty="0" smtClean="0"/>
              <a:t>/body</a:t>
            </a:r>
            <a:r>
              <a:rPr lang="en-US" dirty="0" smtClean="0"/>
              <a:t>&gt;</a:t>
            </a:r>
            <a:r>
              <a:rPr lang="sk-SK" dirty="0" smtClean="0"/>
              <a:t> ... Koniec obsahu webovej stránky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395536" y="332656"/>
            <a:ext cx="8280920" cy="7571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&lt;</a:t>
            </a:r>
            <a:r>
              <a:rPr lang="sk-SK" b="1" dirty="0" err="1" smtClean="0"/>
              <a:t>ul</a:t>
            </a:r>
            <a:r>
              <a:rPr lang="en-US" dirty="0" smtClean="0"/>
              <a:t>&gt;&lt;</a:t>
            </a:r>
            <a:r>
              <a:rPr lang="en-US" b="1" dirty="0" err="1" smtClean="0"/>
              <a:t>li</a:t>
            </a:r>
            <a:r>
              <a:rPr lang="en-US" dirty="0" smtClean="0"/>
              <a:t>&gt;text&lt;/</a:t>
            </a:r>
            <a:r>
              <a:rPr lang="en-US" dirty="0" err="1" smtClean="0"/>
              <a:t>li</a:t>
            </a:r>
            <a:r>
              <a:rPr lang="en-US" dirty="0" smtClean="0"/>
              <a:t>&gt;&lt;/</a:t>
            </a:r>
            <a:r>
              <a:rPr lang="sk-SK" dirty="0" err="1" smtClean="0"/>
              <a:t>ul</a:t>
            </a:r>
            <a:r>
              <a:rPr lang="en-US" dirty="0" smtClean="0"/>
              <a:t>&gt; … o</a:t>
            </a:r>
            <a:r>
              <a:rPr lang="sk-SK" dirty="0" smtClean="0"/>
              <a:t>značenie od</a:t>
            </a:r>
            <a:r>
              <a:rPr lang="en-US" dirty="0" smtClean="0"/>
              <a:t>r</a:t>
            </a:r>
            <a:r>
              <a:rPr lang="sk-SK" dirty="0" err="1" smtClean="0"/>
              <a:t>ážok</a:t>
            </a:r>
            <a:endParaRPr lang="sk-SK" dirty="0" smtClean="0"/>
          </a:p>
          <a:p>
            <a:r>
              <a:rPr lang="en-US" dirty="0" smtClean="0"/>
              <a:t>&lt;</a:t>
            </a:r>
            <a:r>
              <a:rPr lang="en-US" b="1" dirty="0" smtClean="0"/>
              <a:t>hr/</a:t>
            </a:r>
            <a:r>
              <a:rPr lang="en-US" dirty="0" smtClean="0"/>
              <a:t>&gt; … </a:t>
            </a:r>
            <a:r>
              <a:rPr lang="en-US" dirty="0" err="1" smtClean="0"/>
              <a:t>vodorovn</a:t>
            </a:r>
            <a:r>
              <a:rPr lang="sk-SK" dirty="0" smtClean="0"/>
              <a:t>á čiara</a:t>
            </a:r>
          </a:p>
          <a:p>
            <a:r>
              <a:rPr lang="en-US" dirty="0" smtClean="0"/>
              <a:t>&lt;</a:t>
            </a:r>
            <a:r>
              <a:rPr lang="en-US" b="1" dirty="0" err="1" smtClean="0"/>
              <a:t>br</a:t>
            </a:r>
            <a:r>
              <a:rPr lang="en-US" b="1" dirty="0" smtClean="0"/>
              <a:t>/</a:t>
            </a:r>
            <a:r>
              <a:rPr lang="en-US" dirty="0" smtClean="0"/>
              <a:t>&gt; … pr</a:t>
            </a:r>
            <a:r>
              <a:rPr lang="sk-SK" dirty="0" err="1" smtClean="0"/>
              <a:t>ázdny</a:t>
            </a:r>
            <a:r>
              <a:rPr lang="sk-SK" dirty="0" smtClean="0"/>
              <a:t> riadok</a:t>
            </a:r>
          </a:p>
          <a:p>
            <a:r>
              <a:rPr lang="sk-SK" dirty="0" smtClean="0"/>
              <a:t>&lt;</a:t>
            </a:r>
            <a:r>
              <a:rPr lang="sk-SK" b="1" dirty="0" err="1" smtClean="0"/>
              <a:t>script</a:t>
            </a:r>
            <a:r>
              <a:rPr lang="sk-SK" dirty="0" smtClean="0"/>
              <a:t> </a:t>
            </a:r>
            <a:r>
              <a:rPr lang="sk-SK" dirty="0" err="1" smtClean="0"/>
              <a:t>type="text</a:t>
            </a:r>
            <a:r>
              <a:rPr lang="sk-SK" dirty="0" smtClean="0"/>
              <a:t>/</a:t>
            </a:r>
            <a:r>
              <a:rPr lang="sk-SK" dirty="0" err="1" smtClean="0"/>
              <a:t>javascript</a:t>
            </a:r>
            <a:r>
              <a:rPr lang="sk-SK" dirty="0" smtClean="0"/>
              <a:t>" </a:t>
            </a:r>
            <a:r>
              <a:rPr lang="sk-SK" dirty="0" err="1" smtClean="0"/>
              <a:t>src="</a:t>
            </a:r>
            <a:r>
              <a:rPr lang="sk-SK" dirty="0" err="1" smtClean="0">
                <a:hlinkClick r:id="rId2"/>
              </a:rPr>
              <a:t>fsmenu.js</a:t>
            </a:r>
            <a:r>
              <a:rPr lang="sk-SK" dirty="0" smtClean="0"/>
              <a:t>"&gt;&lt;/</a:t>
            </a:r>
            <a:r>
              <a:rPr lang="sk-SK" dirty="0" err="1" smtClean="0"/>
              <a:t>script</a:t>
            </a:r>
            <a:r>
              <a:rPr lang="sk-SK" dirty="0" smtClean="0"/>
              <a:t>&gt; ... vykonanie </a:t>
            </a:r>
            <a:r>
              <a:rPr lang="sk-SK" dirty="0" err="1" smtClean="0"/>
              <a:t>scrriptu</a:t>
            </a:r>
            <a:endParaRPr lang="sk-SK" dirty="0" smtClean="0"/>
          </a:p>
          <a:p>
            <a:r>
              <a:rPr lang="en-US" dirty="0" smtClean="0"/>
              <a:t>&lt;</a:t>
            </a:r>
            <a:r>
              <a:rPr lang="en-US" b="1" dirty="0" smtClean="0"/>
              <a:t>form</a:t>
            </a:r>
            <a:r>
              <a:rPr lang="en-US" dirty="0" smtClean="0"/>
              <a:t>&gt;&lt;/form&gt; … </a:t>
            </a:r>
            <a:r>
              <a:rPr lang="en-US" dirty="0" err="1" smtClean="0"/>
              <a:t>formul</a:t>
            </a:r>
            <a:r>
              <a:rPr lang="sk-SK" dirty="0" smtClean="0"/>
              <a:t>ár</a:t>
            </a:r>
          </a:p>
          <a:p>
            <a:r>
              <a:rPr lang="en-US" dirty="0" smtClean="0"/>
              <a:t>&lt;</a:t>
            </a:r>
            <a:r>
              <a:rPr lang="en-US" b="1" dirty="0" smtClean="0"/>
              <a:t>h1</a:t>
            </a:r>
            <a:r>
              <a:rPr lang="en-US" dirty="0" smtClean="0"/>
              <a:t>&gt;</a:t>
            </a:r>
            <a:r>
              <a:rPr lang="en-US" dirty="0" err="1" smtClean="0"/>
              <a:t>Nadpis</a:t>
            </a:r>
            <a:r>
              <a:rPr lang="en-US" dirty="0" smtClean="0"/>
              <a:t>&lt;/h1&gt; … </a:t>
            </a:r>
            <a:r>
              <a:rPr lang="en-US" dirty="0" err="1" smtClean="0"/>
              <a:t>nadpis</a:t>
            </a:r>
            <a:r>
              <a:rPr lang="en-US" dirty="0" smtClean="0"/>
              <a:t> 1. </a:t>
            </a:r>
            <a:r>
              <a:rPr lang="sk-SK" dirty="0" smtClean="0"/>
              <a:t>úrovne</a:t>
            </a:r>
          </a:p>
          <a:p>
            <a:r>
              <a:rPr lang="en-US" dirty="0" smtClean="0"/>
              <a:t>&lt;</a:t>
            </a:r>
            <a:r>
              <a:rPr lang="en-US" b="1" dirty="0" smtClean="0"/>
              <a:t>h</a:t>
            </a:r>
            <a:r>
              <a:rPr lang="sk-SK" b="1" dirty="0" smtClean="0"/>
              <a:t>6</a:t>
            </a:r>
            <a:r>
              <a:rPr lang="en-US" dirty="0" smtClean="0"/>
              <a:t>&gt;</a:t>
            </a:r>
            <a:r>
              <a:rPr lang="en-US" dirty="0" err="1" smtClean="0"/>
              <a:t>Nadpis</a:t>
            </a:r>
            <a:r>
              <a:rPr lang="en-US" dirty="0" smtClean="0"/>
              <a:t>&lt;/h</a:t>
            </a:r>
            <a:r>
              <a:rPr lang="sk-SK" dirty="0" smtClean="0"/>
              <a:t>6</a:t>
            </a:r>
            <a:r>
              <a:rPr lang="en-US" dirty="0" smtClean="0"/>
              <a:t>&gt; … </a:t>
            </a:r>
            <a:r>
              <a:rPr lang="en-US" dirty="0" err="1" smtClean="0"/>
              <a:t>nadpis</a:t>
            </a:r>
            <a:r>
              <a:rPr lang="en-US" dirty="0" smtClean="0"/>
              <a:t> </a:t>
            </a:r>
            <a:r>
              <a:rPr lang="sk-SK" dirty="0" smtClean="0"/>
              <a:t>6</a:t>
            </a:r>
            <a:r>
              <a:rPr lang="en-US" dirty="0" smtClean="0"/>
              <a:t>. </a:t>
            </a:r>
            <a:r>
              <a:rPr lang="sk-SK" dirty="0" smtClean="0"/>
              <a:t>úrovne</a:t>
            </a:r>
          </a:p>
          <a:p>
            <a:r>
              <a:rPr lang="sk-SK" dirty="0" smtClean="0"/>
              <a:t>&lt;</a:t>
            </a:r>
            <a:r>
              <a:rPr lang="sk-SK" b="1" dirty="0" smtClean="0"/>
              <a:t>a  </a:t>
            </a:r>
            <a:r>
              <a:rPr lang="sk-SK" b="1" dirty="0" err="1" smtClean="0"/>
              <a:t>href</a:t>
            </a:r>
            <a:r>
              <a:rPr lang="sk-SK" b="1" dirty="0" smtClean="0"/>
              <a:t> </a:t>
            </a:r>
            <a:r>
              <a:rPr lang="sk-SK" dirty="0" smtClean="0"/>
              <a:t>=„</a:t>
            </a:r>
            <a:r>
              <a:rPr lang="sk-SK" dirty="0" err="1" smtClean="0"/>
              <a:t>odpoved.htm</a:t>
            </a:r>
            <a:r>
              <a:rPr lang="sk-SK" dirty="0" smtClean="0"/>
              <a:t>"&gt;áno&lt;/a&gt; ... Odkaz</a:t>
            </a:r>
          </a:p>
          <a:p>
            <a:r>
              <a:rPr lang="en-US" dirty="0" smtClean="0"/>
              <a:t>&lt;</a:t>
            </a:r>
            <a:r>
              <a:rPr lang="en-US" b="1" dirty="0" smtClean="0"/>
              <a:t>input</a:t>
            </a:r>
            <a:r>
              <a:rPr lang="en-US" dirty="0" smtClean="0"/>
              <a:t> type="text" name="search”</a:t>
            </a:r>
            <a:r>
              <a:rPr lang="sk-SK" dirty="0" smtClean="0"/>
              <a:t> /</a:t>
            </a:r>
            <a:r>
              <a:rPr lang="en-US" dirty="0" smtClean="0"/>
              <a:t>&gt; </a:t>
            </a:r>
            <a:r>
              <a:rPr lang="sk-SK" dirty="0" smtClean="0"/>
              <a:t> ...vstup údaja, vloženie premennej</a:t>
            </a:r>
          </a:p>
          <a:p>
            <a:r>
              <a:rPr lang="en-US" dirty="0" smtClean="0"/>
              <a:t>&lt;</a:t>
            </a:r>
            <a:r>
              <a:rPr lang="en-US" b="1" dirty="0" smtClean="0"/>
              <a:t>input</a:t>
            </a:r>
            <a:r>
              <a:rPr lang="en-US" dirty="0" smtClean="0"/>
              <a:t> type=„</a:t>
            </a:r>
            <a:r>
              <a:rPr lang="sk-SK" dirty="0" err="1" smtClean="0"/>
              <a:t>radio</a:t>
            </a:r>
            <a:r>
              <a:rPr lang="en-US" dirty="0" smtClean="0"/>
              <a:t>" name="search”</a:t>
            </a:r>
            <a:r>
              <a:rPr lang="sk-SK" dirty="0" smtClean="0"/>
              <a:t> /</a:t>
            </a:r>
            <a:r>
              <a:rPr lang="en-US" dirty="0" smtClean="0"/>
              <a:t>&gt; </a:t>
            </a:r>
            <a:r>
              <a:rPr lang="sk-SK" dirty="0" smtClean="0"/>
              <a:t> ...vstup údaja typ </a:t>
            </a:r>
            <a:r>
              <a:rPr lang="sk-SK" dirty="0" err="1" smtClean="0"/>
              <a:t>radio</a:t>
            </a:r>
            <a:r>
              <a:rPr lang="en-US" dirty="0" smtClean="0"/>
              <a:t>, v</a:t>
            </a:r>
            <a:r>
              <a:rPr lang="sk-SK" dirty="0" err="1" smtClean="0"/>
              <a:t>ýber</a:t>
            </a:r>
            <a:r>
              <a:rPr lang="sk-SK" dirty="0" smtClean="0"/>
              <a:t> 1 z možností</a:t>
            </a:r>
          </a:p>
          <a:p>
            <a:r>
              <a:rPr lang="en-US" dirty="0" smtClean="0"/>
              <a:t>&lt;</a:t>
            </a:r>
            <a:r>
              <a:rPr lang="en-US" b="1" dirty="0" smtClean="0"/>
              <a:t>input</a:t>
            </a:r>
            <a:r>
              <a:rPr lang="en-US" dirty="0" smtClean="0"/>
              <a:t> type=„</a:t>
            </a:r>
            <a:r>
              <a:rPr lang="sk-SK" dirty="0" err="1" smtClean="0"/>
              <a:t>select</a:t>
            </a:r>
            <a:r>
              <a:rPr lang="en-US" dirty="0" smtClean="0"/>
              <a:t>" name="search”</a:t>
            </a:r>
            <a:r>
              <a:rPr lang="sk-SK" dirty="0" smtClean="0"/>
              <a:t> /</a:t>
            </a:r>
            <a:r>
              <a:rPr lang="en-US" dirty="0" smtClean="0"/>
              <a:t>&gt; </a:t>
            </a:r>
            <a:r>
              <a:rPr lang="sk-SK" dirty="0" smtClean="0"/>
              <a:t> ...vstup údaja – výber zo zoznamu</a:t>
            </a:r>
          </a:p>
          <a:p>
            <a:r>
              <a:rPr lang="en-US" dirty="0" smtClean="0"/>
              <a:t>&lt;</a:t>
            </a:r>
            <a:r>
              <a:rPr lang="sk-SK" b="1" dirty="0" err="1" smtClean="0"/>
              <a:t>textarea</a:t>
            </a:r>
            <a:r>
              <a:rPr lang="en-US" dirty="0" smtClean="0"/>
              <a:t>&gt; </a:t>
            </a:r>
            <a:r>
              <a:rPr lang="sk-SK" dirty="0" smtClean="0"/>
              <a:t>text</a:t>
            </a:r>
            <a:r>
              <a:rPr lang="en-US" dirty="0" smtClean="0"/>
              <a:t> &lt;/ </a:t>
            </a:r>
            <a:r>
              <a:rPr lang="sk-SK" dirty="0" err="1" smtClean="0"/>
              <a:t>textarea</a:t>
            </a:r>
            <a:r>
              <a:rPr lang="en-US" dirty="0" smtClean="0"/>
              <a:t>&gt;</a:t>
            </a:r>
            <a:r>
              <a:rPr lang="sk-SK" dirty="0" smtClean="0"/>
              <a:t> ...vstup údaja – viacriadkový vstup</a:t>
            </a:r>
          </a:p>
          <a:p>
            <a:r>
              <a:rPr lang="en-US" dirty="0" smtClean="0"/>
              <a:t>&lt;</a:t>
            </a:r>
            <a:r>
              <a:rPr lang="en-US" b="1" dirty="0" smtClean="0"/>
              <a:t>b</a:t>
            </a:r>
            <a:r>
              <a:rPr lang="en-US" dirty="0" smtClean="0"/>
              <a:t>&gt;text&lt;/b&gt; ….. </a:t>
            </a:r>
            <a:r>
              <a:rPr lang="sk-SK" dirty="0" smtClean="0"/>
              <a:t>zvýraznenie textu</a:t>
            </a:r>
          </a:p>
          <a:p>
            <a:r>
              <a:rPr lang="en-US" dirty="0" smtClean="0"/>
              <a:t>&lt;</a:t>
            </a:r>
            <a:r>
              <a:rPr lang="sk-SK" b="1" dirty="0" smtClean="0"/>
              <a:t>i</a:t>
            </a:r>
            <a:r>
              <a:rPr lang="en-US" dirty="0" smtClean="0"/>
              <a:t>&gt;text&lt;/</a:t>
            </a:r>
            <a:r>
              <a:rPr lang="sk-SK" dirty="0" smtClean="0"/>
              <a:t>i</a:t>
            </a:r>
            <a:r>
              <a:rPr lang="en-US" dirty="0" smtClean="0"/>
              <a:t>&gt; ….. </a:t>
            </a:r>
            <a:r>
              <a:rPr lang="sk-SK" dirty="0" smtClean="0"/>
              <a:t>šikmý text</a:t>
            </a:r>
          </a:p>
          <a:p>
            <a:r>
              <a:rPr lang="en-US" dirty="0" smtClean="0"/>
              <a:t>&lt;</a:t>
            </a:r>
            <a:r>
              <a:rPr lang="sk-SK" b="1" dirty="0" smtClean="0"/>
              <a:t>u</a:t>
            </a:r>
            <a:r>
              <a:rPr lang="en-US" dirty="0" smtClean="0"/>
              <a:t>&gt;text&lt;/</a:t>
            </a:r>
            <a:r>
              <a:rPr lang="sk-SK" dirty="0" smtClean="0"/>
              <a:t>u</a:t>
            </a:r>
            <a:r>
              <a:rPr lang="en-US" dirty="0" smtClean="0"/>
              <a:t>&gt; ….. </a:t>
            </a:r>
            <a:r>
              <a:rPr lang="sk-SK" dirty="0" smtClean="0"/>
              <a:t>podčiarknutý text</a:t>
            </a:r>
          </a:p>
          <a:p>
            <a:r>
              <a:rPr lang="en-US" dirty="0" smtClean="0"/>
              <a:t>&lt;table </a:t>
            </a:r>
            <a:r>
              <a:rPr lang="en-US" b="1" dirty="0" smtClean="0"/>
              <a:t>background</a:t>
            </a:r>
            <a:r>
              <a:rPr lang="en-US" dirty="0" smtClean="0"/>
              <a:t>=“#</a:t>
            </a:r>
            <a:r>
              <a:rPr lang="en-US" dirty="0" err="1" smtClean="0"/>
              <a:t>ffffff</a:t>
            </a:r>
            <a:r>
              <a:rPr lang="en-US" dirty="0" smtClean="0"/>
              <a:t>” &gt; …. </a:t>
            </a:r>
            <a:r>
              <a:rPr lang="sk-SK" dirty="0" err="1" smtClean="0"/>
              <a:t>p</a:t>
            </a:r>
            <a:r>
              <a:rPr lang="en-US" dirty="0" err="1" smtClean="0"/>
              <a:t>ozadie</a:t>
            </a:r>
            <a:r>
              <a:rPr lang="en-US" dirty="0" smtClean="0"/>
              <a:t> </a:t>
            </a:r>
            <a:r>
              <a:rPr lang="en-US" dirty="0" err="1" smtClean="0"/>
              <a:t>tabu</a:t>
            </a:r>
            <a:r>
              <a:rPr lang="sk-SK" dirty="0" err="1" smtClean="0"/>
              <a:t>ľky</a:t>
            </a:r>
            <a:endParaRPr lang="sk-SK" dirty="0" smtClean="0"/>
          </a:p>
          <a:p>
            <a:r>
              <a:rPr lang="fr-FR" dirty="0" smtClean="0"/>
              <a:t>&lt;</a:t>
            </a:r>
            <a:r>
              <a:rPr lang="fr-FR" b="1" dirty="0" smtClean="0"/>
              <a:t>font</a:t>
            </a:r>
            <a:r>
              <a:rPr lang="fr-FR" dirty="0" smtClean="0"/>
              <a:t> face="Arial" size="2"&gt;text </a:t>
            </a:r>
            <a:r>
              <a:rPr lang="en-US" dirty="0" smtClean="0"/>
              <a:t>…. </a:t>
            </a:r>
            <a:r>
              <a:rPr lang="en-US" dirty="0" err="1" smtClean="0"/>
              <a:t>parametre</a:t>
            </a:r>
            <a:r>
              <a:rPr lang="en-US" dirty="0" smtClean="0"/>
              <a:t> </a:t>
            </a:r>
            <a:r>
              <a:rPr lang="en-US" dirty="0" err="1" smtClean="0"/>
              <a:t>textu</a:t>
            </a:r>
            <a:endParaRPr lang="en-US" dirty="0" smtClean="0"/>
          </a:p>
          <a:p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179512" y="404664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1. </a:t>
            </a:r>
            <a:r>
              <a:rPr lang="sk-SK" b="1" dirty="0" err="1" smtClean="0">
                <a:solidFill>
                  <a:srgbClr val="FF0000"/>
                </a:solidFill>
              </a:rPr>
              <a:t>Frontpage</a:t>
            </a:r>
            <a:r>
              <a:rPr lang="sk-SK" b="1" dirty="0" smtClean="0">
                <a:solidFill>
                  <a:srgbClr val="FF0000"/>
                </a:solidFill>
              </a:rPr>
              <a:t> – tvorba formulárov</a:t>
            </a:r>
          </a:p>
        </p:txBody>
      </p:sp>
      <p:cxnSp>
        <p:nvCxnSpPr>
          <p:cNvPr id="7" name="Rovná spojnica 6"/>
          <p:cNvCxnSpPr/>
          <p:nvPr/>
        </p:nvCxnSpPr>
        <p:spPr>
          <a:xfrm>
            <a:off x="179512" y="773996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BlokTextu 3"/>
          <p:cNvSpPr txBox="1"/>
          <p:nvPr/>
        </p:nvSpPr>
        <p:spPr>
          <a:xfrm>
            <a:off x="251520" y="1052736"/>
            <a:ext cx="66967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Funkcie – formulárové prvky</a:t>
            </a:r>
          </a:p>
          <a:p>
            <a:endParaRPr lang="sk-SK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699067"/>
            <a:ext cx="5305425" cy="462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BlokTextu 1"/>
          <p:cNvSpPr txBox="1"/>
          <p:nvPr/>
        </p:nvSpPr>
        <p:spPr>
          <a:xfrm>
            <a:off x="5148064" y="1640989"/>
            <a:ext cx="352839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V programe </a:t>
            </a:r>
            <a:r>
              <a:rPr lang="sk-SK" b="1" dirty="0" smtClean="0"/>
              <a:t>Front </a:t>
            </a:r>
            <a:r>
              <a:rPr lang="sk-SK" b="1" dirty="0" err="1" smtClean="0"/>
              <a:t>page</a:t>
            </a:r>
            <a:r>
              <a:rPr lang="sk-SK" b="1" dirty="0" smtClean="0"/>
              <a:t> </a:t>
            </a:r>
            <a:r>
              <a:rPr lang="sk-SK" dirty="0" smtClean="0"/>
              <a:t>vytvorte stránku s formulárovými prvkami podľa predlohy (do </a:t>
            </a:r>
            <a:r>
              <a:rPr lang="sk-SK" dirty="0" err="1" smtClean="0"/>
              <a:t>tabulky</a:t>
            </a:r>
            <a:r>
              <a:rPr lang="sk-SK" dirty="0" smtClean="0"/>
              <a:t>):</a:t>
            </a:r>
          </a:p>
          <a:p>
            <a:r>
              <a:rPr lang="sk-SK" dirty="0" smtClean="0"/>
              <a:t>Textové polia: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Meno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Priezvisko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Adresa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Kód produktu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Počet kusov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Pripomienka (typ </a:t>
            </a:r>
            <a:r>
              <a:rPr lang="sk-SK" dirty="0" err="1" smtClean="0"/>
              <a:t>textarea</a:t>
            </a:r>
            <a:r>
              <a:rPr lang="sk-SK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Spôsob platby (typ </a:t>
            </a:r>
            <a:r>
              <a:rPr lang="sk-SK" dirty="0" err="1" smtClean="0"/>
              <a:t>radio</a:t>
            </a:r>
            <a:r>
              <a:rPr lang="sk-SK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Doprava (typ </a:t>
            </a:r>
            <a:r>
              <a:rPr lang="sk-SK" dirty="0" err="1" smtClean="0"/>
              <a:t>select</a:t>
            </a:r>
            <a:r>
              <a:rPr lang="sk-SK" dirty="0" smtClean="0"/>
              <a:t>)</a:t>
            </a:r>
          </a:p>
          <a:p>
            <a:pPr marL="285750" indent="-285750"/>
            <a:endParaRPr lang="sk-SK" dirty="0"/>
          </a:p>
        </p:txBody>
      </p:sp>
    </p:spTree>
    <p:extLst>
      <p:ext uri="{BB962C8B-B14F-4D97-AF65-F5344CB8AC3E}">
        <p14:creationId xmlns="" xmlns:p14="http://schemas.microsoft.com/office/powerpoint/2010/main" val="369192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179512" y="404664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2. </a:t>
            </a:r>
            <a:r>
              <a:rPr lang="sk-SK" b="1" dirty="0" err="1" smtClean="0">
                <a:solidFill>
                  <a:srgbClr val="FF0000"/>
                </a:solidFill>
              </a:rPr>
              <a:t>Vindow</a:t>
            </a:r>
            <a:r>
              <a:rPr lang="sk-SK" b="1" dirty="0" smtClean="0">
                <a:solidFill>
                  <a:srgbClr val="FF0000"/>
                </a:solidFill>
              </a:rPr>
              <a:t> </a:t>
            </a:r>
            <a:r>
              <a:rPr lang="sk-SK" b="1" dirty="0" err="1" smtClean="0">
                <a:solidFill>
                  <a:srgbClr val="FF0000"/>
                </a:solidFill>
              </a:rPr>
              <a:t>Movie</a:t>
            </a:r>
            <a:r>
              <a:rPr lang="sk-SK" b="1" dirty="0" smtClean="0">
                <a:solidFill>
                  <a:srgbClr val="FF0000"/>
                </a:solidFill>
              </a:rPr>
              <a:t> </a:t>
            </a:r>
            <a:r>
              <a:rPr lang="sk-SK" b="1" dirty="0" err="1" smtClean="0">
                <a:solidFill>
                  <a:srgbClr val="FF0000"/>
                </a:solidFill>
              </a:rPr>
              <a:t>Maker</a:t>
            </a:r>
            <a:r>
              <a:rPr lang="sk-SK" b="1" dirty="0" smtClean="0">
                <a:solidFill>
                  <a:srgbClr val="FF0000"/>
                </a:solidFill>
              </a:rPr>
              <a:t>  – tvorba videa</a:t>
            </a:r>
          </a:p>
        </p:txBody>
      </p:sp>
      <p:cxnSp>
        <p:nvCxnSpPr>
          <p:cNvPr id="5" name="Rovná spojnica 4"/>
          <p:cNvCxnSpPr/>
          <p:nvPr/>
        </p:nvCxnSpPr>
        <p:spPr>
          <a:xfrm>
            <a:off x="179512" y="773996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BlokTextu 5"/>
          <p:cNvSpPr txBox="1"/>
          <p:nvPr/>
        </p:nvSpPr>
        <p:spPr>
          <a:xfrm>
            <a:off x="251520" y="1196752"/>
            <a:ext cx="828092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Tvorba videa pre </a:t>
            </a:r>
            <a:r>
              <a:rPr lang="sk-SK" b="1" dirty="0" err="1" smtClean="0">
                <a:solidFill>
                  <a:srgbClr val="FF0000"/>
                </a:solidFill>
              </a:rPr>
              <a:t>webstránku</a:t>
            </a:r>
            <a:endParaRPr lang="sk-SK" b="1" dirty="0" smtClean="0">
              <a:solidFill>
                <a:srgbClr val="FF0000"/>
              </a:solidFill>
            </a:endParaRPr>
          </a:p>
          <a:p>
            <a:endParaRPr lang="sk-SK" b="1" dirty="0"/>
          </a:p>
          <a:p>
            <a:pPr marL="285750" indent="-285750">
              <a:buFont typeface="Arial" pitchFamily="34" charset="0"/>
              <a:buChar char="•"/>
            </a:pPr>
            <a:r>
              <a:rPr lang="sk-SK" dirty="0" smtClean="0"/>
              <a:t>Software – </a:t>
            </a:r>
            <a:r>
              <a:rPr lang="sk-SK" b="1" dirty="0" err="1" smtClean="0"/>
              <a:t>Window</a:t>
            </a:r>
            <a:r>
              <a:rPr lang="sk-SK" b="1" dirty="0" smtClean="0"/>
              <a:t> </a:t>
            </a:r>
            <a:r>
              <a:rPr lang="sk-SK" b="1" dirty="0" err="1" smtClean="0"/>
              <a:t>Movie</a:t>
            </a:r>
            <a:r>
              <a:rPr lang="sk-SK" b="1" dirty="0" smtClean="0"/>
              <a:t> </a:t>
            </a:r>
            <a:r>
              <a:rPr lang="sk-SK" b="1" dirty="0" err="1" smtClean="0"/>
              <a:t>Maker</a:t>
            </a:r>
            <a:endParaRPr lang="sk-SK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sk-SK" dirty="0" smtClean="0"/>
              <a:t>Import položiek na </a:t>
            </a:r>
            <a:r>
              <a:rPr lang="sk-SK" dirty="0" err="1" smtClean="0"/>
              <a:t>pracovnu</a:t>
            </a:r>
            <a:r>
              <a:rPr lang="sk-SK" dirty="0" smtClean="0"/>
              <a:t> plochu – fotografie, pieseň vo formáte </a:t>
            </a:r>
            <a:r>
              <a:rPr lang="sk-SK" dirty="0" err="1" smtClean="0"/>
              <a:t>mp3</a:t>
            </a:r>
            <a:endParaRPr lang="sk-SK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sk-SK" dirty="0" smtClean="0"/>
              <a:t>Vloženie fotografií na časovú os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dirty="0" smtClean="0"/>
              <a:t>Výber prechodov medzi fotografiami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dirty="0" smtClean="0"/>
              <a:t>Vloženie pesničky na časovú os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dirty="0" smtClean="0"/>
              <a:t>Orezanie zvyšnej časti pesničky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dirty="0" smtClean="0"/>
              <a:t>Vytvorenie </a:t>
            </a:r>
            <a:r>
              <a:rPr lang="sk-SK" dirty="0" err="1" smtClean="0"/>
              <a:t>tituliek</a:t>
            </a:r>
            <a:r>
              <a:rPr lang="sk-SK" dirty="0" smtClean="0"/>
              <a:t> na konci videa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dirty="0" smtClean="0"/>
              <a:t>Publikovanie videa vo formáte </a:t>
            </a:r>
            <a:r>
              <a:rPr lang="sk-SK" dirty="0" err="1" smtClean="0"/>
              <a:t>wmv</a:t>
            </a:r>
            <a:r>
              <a:rPr lang="sk-SK" dirty="0" smtClean="0"/>
              <a:t>.</a:t>
            </a:r>
          </a:p>
          <a:p>
            <a:pPr marL="285750" indent="-285750">
              <a:buFont typeface="Arial" pitchFamily="34" charset="0"/>
              <a:buChar char="•"/>
            </a:pPr>
            <a:endParaRPr lang="sk-SK" dirty="0"/>
          </a:p>
          <a:p>
            <a:r>
              <a:rPr lang="cs-CZ" dirty="0" err="1" smtClean="0"/>
              <a:t>Vytvorené</a:t>
            </a:r>
            <a:r>
              <a:rPr lang="cs-CZ" dirty="0" smtClean="0"/>
              <a:t> video vložte </a:t>
            </a:r>
            <a:r>
              <a:rPr lang="cs-CZ" dirty="0" err="1" smtClean="0"/>
              <a:t>pomocou</a:t>
            </a:r>
            <a:r>
              <a:rPr lang="cs-CZ" dirty="0" smtClean="0"/>
              <a:t> </a:t>
            </a:r>
            <a:r>
              <a:rPr lang="cs-CZ" dirty="0" err="1" smtClean="0"/>
              <a:t>svojeho</a:t>
            </a:r>
            <a:r>
              <a:rPr lang="cs-CZ" dirty="0" smtClean="0"/>
              <a:t> účtu na stránku </a:t>
            </a:r>
            <a:r>
              <a:rPr lang="cs-CZ" dirty="0" err="1" smtClean="0">
                <a:hlinkClick r:id="rId2"/>
              </a:rPr>
              <a:t>www.youtube.com</a:t>
            </a:r>
            <a:r>
              <a:rPr lang="cs-CZ" dirty="0" smtClean="0"/>
              <a:t>.  Vygenerujte si na </a:t>
            </a:r>
            <a:r>
              <a:rPr lang="cs-CZ" dirty="0" err="1" smtClean="0"/>
              <a:t>tejto</a:t>
            </a:r>
            <a:r>
              <a:rPr lang="cs-CZ" dirty="0" smtClean="0"/>
              <a:t> </a:t>
            </a:r>
            <a:r>
              <a:rPr lang="cs-CZ" dirty="0" err="1" smtClean="0"/>
              <a:t>stránke</a:t>
            </a:r>
            <a:r>
              <a:rPr lang="cs-CZ" dirty="0" smtClean="0"/>
              <a:t> kód </a:t>
            </a:r>
            <a:r>
              <a:rPr lang="cs-CZ" dirty="0" err="1" smtClean="0"/>
              <a:t>pre</a:t>
            </a:r>
            <a:r>
              <a:rPr lang="cs-CZ" dirty="0" smtClean="0"/>
              <a:t> </a:t>
            </a:r>
            <a:r>
              <a:rPr lang="cs-CZ" dirty="0" err="1" smtClean="0"/>
              <a:t>vloženie</a:t>
            </a:r>
            <a:r>
              <a:rPr lang="cs-CZ" dirty="0" smtClean="0"/>
              <a:t> videa do </a:t>
            </a:r>
            <a:r>
              <a:rPr lang="cs-CZ" dirty="0" err="1" smtClean="0"/>
              <a:t>svojej</a:t>
            </a:r>
            <a:r>
              <a:rPr lang="cs-CZ" dirty="0" smtClean="0"/>
              <a:t> </a:t>
            </a:r>
            <a:r>
              <a:rPr lang="cs-CZ" dirty="0" err="1" smtClean="0"/>
              <a:t>webstránky</a:t>
            </a:r>
            <a:r>
              <a:rPr lang="cs-CZ" dirty="0" smtClean="0"/>
              <a:t>. Kód nakopírujte do stránky </a:t>
            </a:r>
            <a:r>
              <a:rPr lang="cs-CZ" dirty="0" err="1" smtClean="0"/>
              <a:t>pre</a:t>
            </a:r>
            <a:r>
              <a:rPr lang="cs-CZ" dirty="0" smtClean="0"/>
              <a:t> </a:t>
            </a:r>
            <a:r>
              <a:rPr lang="cs-CZ" dirty="0" err="1" smtClean="0"/>
              <a:t>videoprezentáciu</a:t>
            </a:r>
            <a:r>
              <a:rPr lang="cs-CZ" dirty="0" smtClean="0"/>
              <a:t>.</a:t>
            </a:r>
            <a:endParaRPr lang="sk-SK" dirty="0"/>
          </a:p>
          <a:p>
            <a:pPr marL="285750" indent="-285750">
              <a:buFont typeface="Arial" pitchFamily="34" charset="0"/>
              <a:buChar char="•"/>
            </a:pPr>
            <a:endParaRPr lang="sk-SK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7908</TotalTime>
  <Words>1123</Words>
  <Application>Microsoft Office PowerPoint</Application>
  <PresentationFormat>Prezentácia na obrazovke (4:3)</PresentationFormat>
  <Paragraphs>160</Paragraphs>
  <Slides>13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13</vt:i4>
      </vt:variant>
    </vt:vector>
  </HeadingPairs>
  <TitlesOfParts>
    <vt:vector size="14" baseType="lpstr">
      <vt:lpstr>Motív Office</vt:lpstr>
      <vt:lpstr>Snímka 1</vt:lpstr>
      <vt:lpstr>Snímka 2</vt:lpstr>
      <vt:lpstr>Snímka 3</vt:lpstr>
      <vt:lpstr>Snímka 4</vt:lpstr>
      <vt:lpstr>Snímka 5</vt:lpstr>
      <vt:lpstr>Snímka 6</vt:lpstr>
      <vt:lpstr>Snímka 7</vt:lpstr>
      <vt:lpstr>Snímka 8</vt:lpstr>
      <vt:lpstr>Snímka 9</vt:lpstr>
      <vt:lpstr>Snímka 10</vt:lpstr>
      <vt:lpstr>Snímka 11</vt:lpstr>
      <vt:lpstr>Snímka 12</vt:lpstr>
      <vt:lpstr>Snímka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Juraj</dc:creator>
  <cp:lastModifiedBy>okay</cp:lastModifiedBy>
  <cp:revision>356</cp:revision>
  <dcterms:created xsi:type="dcterms:W3CDTF">2013-09-23T14:51:50Z</dcterms:created>
  <dcterms:modified xsi:type="dcterms:W3CDTF">2015-06-04T16:48:53Z</dcterms:modified>
</cp:coreProperties>
</file>