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91" r:id="rId6"/>
    <p:sldId id="292" r:id="rId7"/>
    <p:sldId id="293" r:id="rId8"/>
    <p:sldId id="294" r:id="rId9"/>
    <p:sldId id="295" r:id="rId10"/>
    <p:sldId id="256" r:id="rId11"/>
    <p:sldId id="285" r:id="rId12"/>
    <p:sldId id="286" r:id="rId13"/>
    <p:sldId id="257" r:id="rId14"/>
    <p:sldId id="270" r:id="rId15"/>
    <p:sldId id="258" r:id="rId16"/>
    <p:sldId id="259" r:id="rId17"/>
    <p:sldId id="279" r:id="rId18"/>
    <p:sldId id="260" r:id="rId19"/>
    <p:sldId id="261" r:id="rId20"/>
    <p:sldId id="277" r:id="rId21"/>
    <p:sldId id="262" r:id="rId22"/>
    <p:sldId id="289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90" r:id="rId31"/>
    <p:sldId id="271" r:id="rId32"/>
    <p:sldId id="272" r:id="rId33"/>
    <p:sldId id="273" r:id="rId34"/>
    <p:sldId id="274" r:id="rId35"/>
    <p:sldId id="275" r:id="rId36"/>
    <p:sldId id="276" r:id="rId37"/>
    <p:sldId id="287" r:id="rId3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ED53-397C-45F0-9FFB-AA81C25CEC82}" type="datetimeFigureOut">
              <a:rPr lang="sk-SK" smtClean="0"/>
              <a:pPr/>
              <a:t>19.12.2016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C77C-A791-4AF4-9976-5EB389D7549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642918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Význam počítačových sietí</a:t>
            </a:r>
          </a:p>
          <a:p>
            <a:pPr marL="342900" indent="-342900">
              <a:buAutoNum type="arabicPeriod"/>
            </a:pPr>
            <a:r>
              <a:rPr lang="sk-SK" dirty="0" smtClean="0"/>
              <a:t>Rozdelenie sietí podľa veľkosti</a:t>
            </a:r>
          </a:p>
          <a:p>
            <a:pPr marL="342900" indent="-342900">
              <a:buAutoNum type="arabicPeriod"/>
            </a:pPr>
            <a:r>
              <a:rPr lang="sk-SK" dirty="0" smtClean="0"/>
              <a:t>Sieťové prvky v PC</a:t>
            </a:r>
          </a:p>
          <a:p>
            <a:pPr marL="342900" indent="-342900">
              <a:buAutoNum type="arabicPeriod"/>
            </a:pPr>
            <a:r>
              <a:rPr lang="sk-SK" dirty="0" smtClean="0"/>
              <a:t>Prvky siete mimo PC, aktívne, pasívne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siete </a:t>
            </a:r>
            <a:r>
              <a:rPr lang="sk-SK" dirty="0" err="1" smtClean="0"/>
              <a:t>client-server</a:t>
            </a:r>
            <a:r>
              <a:rPr lang="sk-SK" dirty="0" smtClean="0"/>
              <a:t> a siete </a:t>
            </a:r>
            <a:r>
              <a:rPr lang="sk-SK" dirty="0" err="1" smtClean="0"/>
              <a:t>peer</a:t>
            </a:r>
            <a:r>
              <a:rPr lang="sk-SK" dirty="0" smtClean="0"/>
              <a:t> to </a:t>
            </a:r>
            <a:r>
              <a:rPr lang="sk-SK" dirty="0" err="1" smtClean="0"/>
              <a:t>peer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err="1" smtClean="0"/>
              <a:t>Topológie</a:t>
            </a:r>
            <a:r>
              <a:rPr lang="sk-SK" dirty="0" smtClean="0"/>
              <a:t> sietí, výhody a nevýhody</a:t>
            </a:r>
          </a:p>
          <a:p>
            <a:pPr marL="342900" indent="-342900">
              <a:buAutoNum type="arabicPeriod"/>
            </a:pPr>
            <a:r>
              <a:rPr lang="sk-SK" dirty="0" smtClean="0"/>
              <a:t> Rozdelenie sietí podľa rýchlosti</a:t>
            </a:r>
          </a:p>
          <a:p>
            <a:pPr marL="342900" indent="-342900">
              <a:buAutoNum type="arabicPeriod"/>
            </a:pPr>
            <a:r>
              <a:rPr lang="sk-SK" dirty="0" smtClean="0"/>
              <a:t> PATCH a CROSS kábel</a:t>
            </a:r>
          </a:p>
          <a:p>
            <a:pPr marL="342900" indent="-342900">
              <a:buAutoNum type="arabicPeriod"/>
            </a:pPr>
            <a:r>
              <a:rPr lang="sk-SK" dirty="0" smtClean="0"/>
              <a:t> Charakterizuj internetový protokol IPv4</a:t>
            </a:r>
          </a:p>
          <a:p>
            <a:pPr marL="342900" indent="-342900">
              <a:buAutoNum type="arabicPeriod"/>
            </a:pPr>
            <a:r>
              <a:rPr lang="sk-SK" dirty="0" smtClean="0"/>
              <a:t> Charakterizuj internetový protokol IPv6</a:t>
            </a:r>
          </a:p>
          <a:p>
            <a:pPr marL="342900" indent="-342900">
              <a:buAutoNum type="arabicPeriod"/>
            </a:pPr>
            <a:r>
              <a:rPr lang="sk-SK" dirty="0" smtClean="0"/>
              <a:t> Charakterizuj </a:t>
            </a:r>
            <a:r>
              <a:rPr lang="sk-SK" dirty="0" err="1" smtClean="0"/>
              <a:t>paket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Diagnostické nástroje pre sieťové pripojenia</a:t>
            </a:r>
          </a:p>
          <a:p>
            <a:pPr marL="342900" indent="-342900">
              <a:buAutoNum type="arabicPeriod"/>
            </a:pPr>
            <a:r>
              <a:rPr lang="sk-SK" dirty="0" smtClean="0"/>
              <a:t> Rozdelenie sietí podľa prenosového média</a:t>
            </a:r>
          </a:p>
          <a:p>
            <a:pPr marL="342900" indent="-342900">
              <a:buAutoNum type="arabicPeriod"/>
            </a:pPr>
            <a:r>
              <a:rPr lang="sk-SK" dirty="0" smtClean="0"/>
              <a:t> Definuj protokoly: FTP, HTTP, SMTP, POP3, DNS, TELNET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142852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Cieľ: Zabezpečenie </a:t>
            </a:r>
            <a:r>
              <a:rPr lang="sk-SK" sz="2000" b="1" dirty="0" err="1" smtClean="0">
                <a:solidFill>
                  <a:srgbClr val="FF0000"/>
                </a:solidFill>
              </a:rPr>
              <a:t>wifi</a:t>
            </a:r>
            <a:r>
              <a:rPr lang="sk-SK" sz="2000" b="1" dirty="0" smtClean="0">
                <a:solidFill>
                  <a:srgbClr val="FF0000"/>
                </a:solidFill>
              </a:rPr>
              <a:t> sietí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16" y="1071546"/>
            <a:ext cx="8603120" cy="53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0214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Nastavenie </a:t>
            </a:r>
            <a:r>
              <a:rPr lang="sk-SK" sz="2400" b="1" dirty="0" err="1" smtClean="0"/>
              <a:t>routera</a:t>
            </a:r>
            <a:r>
              <a:rPr lang="sk-SK" sz="2400" b="1" dirty="0" smtClean="0"/>
              <a:t> TP </a:t>
            </a:r>
            <a:r>
              <a:rPr lang="sk-SK" sz="2400" b="1" dirty="0" err="1" smtClean="0"/>
              <a:t>link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357686" y="214290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Default z výroby:</a:t>
            </a:r>
          </a:p>
          <a:p>
            <a:r>
              <a:rPr lang="sk-SK" dirty="0" smtClean="0"/>
              <a:t>IP: 192.168.0.1, </a:t>
            </a:r>
            <a:r>
              <a:rPr lang="sk-SK" dirty="0" err="1" smtClean="0"/>
              <a:t>login</a:t>
            </a:r>
            <a:r>
              <a:rPr lang="sk-SK" dirty="0" smtClean="0"/>
              <a:t>: </a:t>
            </a:r>
            <a:r>
              <a:rPr lang="sk-SK" dirty="0" err="1" smtClean="0"/>
              <a:t>admin</a:t>
            </a:r>
            <a:r>
              <a:rPr lang="sk-SK" dirty="0" smtClean="0"/>
              <a:t>, </a:t>
            </a:r>
            <a:r>
              <a:rPr lang="sk-SK" dirty="0" err="1" smtClean="0"/>
              <a:t>password</a:t>
            </a:r>
            <a:r>
              <a:rPr lang="sk-SK" dirty="0" smtClean="0"/>
              <a:t>: </a:t>
            </a:r>
            <a:r>
              <a:rPr lang="sk-SK" dirty="0" err="1" smtClean="0"/>
              <a:t>admin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01613"/>
            <a:ext cx="7348560" cy="59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3071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Status – konfigurácia a stav </a:t>
            </a:r>
            <a:r>
              <a:rPr lang="sk-SK" b="1" dirty="0" err="1" smtClean="0"/>
              <a:t>routera</a:t>
            </a:r>
            <a:endParaRPr lang="sk-SK" b="1" dirty="0"/>
          </a:p>
        </p:txBody>
      </p:sp>
      <p:cxnSp>
        <p:nvCxnSpPr>
          <p:cNvPr id="7" name="Rovná spojovacia šípka 6"/>
          <p:cNvCxnSpPr>
            <a:stCxn id="8" idx="1"/>
          </p:cNvCxnSpPr>
          <p:nvPr/>
        </p:nvCxnSpPr>
        <p:spPr>
          <a:xfrm rot="10800000" flipV="1">
            <a:off x="4929190" y="3613666"/>
            <a:ext cx="1071570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6000760" y="342900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Fyzická adresa </a:t>
            </a:r>
            <a:r>
              <a:rPr lang="sk-SK" dirty="0" err="1" smtClean="0"/>
              <a:t>routera</a:t>
            </a:r>
            <a:r>
              <a:rPr lang="sk-SK" dirty="0" smtClean="0"/>
              <a:t> z LAN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291409" cy="58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Rýchle nastavenie</a:t>
            </a:r>
            <a:endParaRPr lang="sk-SK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24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142844" y="613150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Otázka: </a:t>
            </a:r>
            <a:r>
              <a:rPr lang="sk-SK" dirty="0" smtClean="0"/>
              <a:t>Akým diagnostickým nástrojom zistím parametre IPv4 pre pripojenie WAN v sieti s DHCP ?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28748"/>
            <a:ext cx="8543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42844" y="7141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Nastavenie IPv4 pre port WAN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76" y="50004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parametre zistíme od poskytovateľa internetových a sieťových služieb, alebo diagnostickými</a:t>
            </a:r>
          </a:p>
          <a:p>
            <a:r>
              <a:rPr lang="sk-SK" dirty="0" smtClean="0"/>
              <a:t>nástrojmi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85720" y="14285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Nastavenie </a:t>
            </a:r>
            <a:r>
              <a:rPr lang="sk-SK" sz="2400" b="1" dirty="0" err="1" smtClean="0"/>
              <a:t>Wireless</a:t>
            </a:r>
            <a:endParaRPr lang="sk-SK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1" y="714356"/>
            <a:ext cx="7796237" cy="58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6859"/>
            <a:ext cx="86772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Reboot</a:t>
            </a:r>
            <a:r>
              <a:rPr lang="sk-SK" sz="2400" b="1" dirty="0" smtClean="0"/>
              <a:t> systému po nastavení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85720" y="71435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zmeny nastavení sa prejavia až po </a:t>
            </a:r>
            <a:r>
              <a:rPr lang="sk-SK" dirty="0" err="1" smtClean="0"/>
              <a:t>rebootovaní</a:t>
            </a:r>
            <a:r>
              <a:rPr lang="sk-SK" dirty="0" smtClean="0"/>
              <a:t> systému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65" y="897061"/>
            <a:ext cx="8496074" cy="562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18864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Princíp vytvorenia sietí: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00430" y="5714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solidFill>
                  <a:srgbClr val="FF0000"/>
                </a:solidFill>
              </a:rPr>
              <a:t>Pôvodná sieť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357950" y="5714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solidFill>
                  <a:srgbClr val="FF0000"/>
                </a:solidFill>
              </a:rPr>
              <a:t>Nová sieť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rot="5400000">
            <a:off x="4643438" y="92867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5400000">
            <a:off x="7858148" y="128586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436850" cy="58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Podrobné nastavenie </a:t>
            </a:r>
            <a:r>
              <a:rPr lang="sk-SK" sz="2400" b="1" dirty="0" err="1" smtClean="0"/>
              <a:t>routera</a:t>
            </a:r>
            <a:endParaRPr lang="sk-SK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771547"/>
            <a:ext cx="85820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Nastavenie LAN</a:t>
            </a:r>
            <a:endParaRPr lang="sk-SK" sz="2400" b="1" dirty="0"/>
          </a:p>
        </p:txBody>
      </p:sp>
      <p:sp>
        <p:nvSpPr>
          <p:cNvPr id="4" name="Ovál 3"/>
          <p:cNvSpPr/>
          <p:nvPr/>
        </p:nvSpPr>
        <p:spPr>
          <a:xfrm>
            <a:off x="1285852" y="1071546"/>
            <a:ext cx="100013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4214810" y="3714752"/>
            <a:ext cx="100013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285720" y="14285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Bezdrôtové siete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7158" y="64291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1. Charakterizuj výhody a nevýhody </a:t>
            </a:r>
            <a:r>
              <a:rPr lang="sk-SK" dirty="0" err="1" smtClean="0"/>
              <a:t>wifi</a:t>
            </a:r>
            <a:r>
              <a:rPr lang="sk-SK" dirty="0" smtClean="0"/>
              <a:t> sietí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687" r="2344" b="16860"/>
          <a:stretch>
            <a:fillRect/>
          </a:stretch>
        </p:blipFill>
        <p:spPr bwMode="auto">
          <a:xfrm>
            <a:off x="571472" y="1357298"/>
            <a:ext cx="4929222" cy="30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428596" y="10001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 Charakterizuj  rozsahy a názvy nasledovných sietí </a:t>
            </a:r>
            <a:r>
              <a:rPr lang="sk-SK" dirty="0" err="1" smtClean="0"/>
              <a:t>wirelles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57190" y="4572008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Pomenuj jednotlivé vrstvy ISO/OSI podľa poradia (od najnižšej po najvyššiu)</a:t>
            </a:r>
          </a:p>
          <a:p>
            <a:r>
              <a:rPr lang="sk-SK" dirty="0" smtClean="0"/>
              <a:t>4. Charakterizuj sieť </a:t>
            </a:r>
            <a:r>
              <a:rPr lang="sk-SK" dirty="0" err="1" smtClean="0"/>
              <a:t>Bluethoot</a:t>
            </a:r>
            <a:r>
              <a:rPr lang="sk-SK" dirty="0" smtClean="0"/>
              <a:t> (počet zariadení, dosah, rýchlosť, frekvencia, vzájomná viditeľnosť, zaradenie podľa veľkosti)</a:t>
            </a:r>
          </a:p>
          <a:p>
            <a:r>
              <a:rPr lang="sk-SK" dirty="0" smtClean="0"/>
              <a:t>5. Charakterizuj sieť </a:t>
            </a:r>
            <a:r>
              <a:rPr lang="sk-SK" dirty="0" err="1" smtClean="0"/>
              <a:t>IrDA</a:t>
            </a:r>
            <a:r>
              <a:rPr lang="sk-SK" dirty="0" smtClean="0"/>
              <a:t> (viditeľnosť, dosah, rýchlosť)</a:t>
            </a:r>
          </a:p>
          <a:p>
            <a:r>
              <a:rPr lang="sk-SK" dirty="0" smtClean="0"/>
              <a:t>6. Čo je SSID ?</a:t>
            </a:r>
          </a:p>
          <a:p>
            <a:r>
              <a:rPr lang="sk-SK" dirty="0" smtClean="0"/>
              <a:t>7. Pomenuj možnosti zabezpečenia </a:t>
            </a:r>
            <a:r>
              <a:rPr lang="sk-SK" dirty="0" err="1" smtClean="0"/>
              <a:t>wifi</a:t>
            </a:r>
            <a:r>
              <a:rPr lang="sk-SK" dirty="0" smtClean="0"/>
              <a:t> sietí.</a:t>
            </a:r>
            <a:endParaRPr lang="sk-SK" dirty="0"/>
          </a:p>
        </p:txBody>
      </p:sp>
      <p:sp>
        <p:nvSpPr>
          <p:cNvPr id="15" name="Ovál 14"/>
          <p:cNvSpPr/>
          <p:nvPr/>
        </p:nvSpPr>
        <p:spPr>
          <a:xfrm>
            <a:off x="642910" y="1571612"/>
            <a:ext cx="4786346" cy="271464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642910" y="1857364"/>
            <a:ext cx="3643338" cy="22145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642910" y="2000240"/>
            <a:ext cx="2428892" cy="2000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642910" y="2428868"/>
            <a:ext cx="1285884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4580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181253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Klonovanie MAC adresy</a:t>
            </a:r>
            <a:endParaRPr lang="sk-SK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9" y="800061"/>
            <a:ext cx="8291540" cy="58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0214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Nastavenie </a:t>
            </a:r>
            <a:r>
              <a:rPr lang="sk-SK" sz="2400" b="1" dirty="0" err="1" smtClean="0"/>
              <a:t>Wireless</a:t>
            </a:r>
            <a:endParaRPr lang="sk-SK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0173"/>
            <a:ext cx="9144474" cy="486697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Analýza WIFI signálov v byte, ktorý sa nachádza v panelovom dome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7415234" cy="57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Zabezpečenie pripojenia k bezdrôtovej sieti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785794"/>
            <a:ext cx="7410471" cy="57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Zabezpečen</a:t>
            </a:r>
            <a:r>
              <a:rPr lang="sk-SK" sz="2400" b="1" dirty="0" smtClean="0"/>
              <a:t> pripojenia k bezdrôtovej sieti</a:t>
            </a:r>
            <a:endParaRPr lang="sk-SK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9" y="970454"/>
            <a:ext cx="7720035" cy="55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7358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MAC </a:t>
            </a:r>
            <a:r>
              <a:rPr lang="sk-SK" sz="2400" b="1" dirty="0" err="1" smtClean="0"/>
              <a:t>filtering</a:t>
            </a:r>
            <a:endParaRPr lang="sk-SK" sz="2400" b="1" dirty="0"/>
          </a:p>
        </p:txBody>
      </p:sp>
      <p:cxnSp>
        <p:nvCxnSpPr>
          <p:cNvPr id="6" name="Rovná spojovacia šípka 5"/>
          <p:cNvCxnSpPr/>
          <p:nvPr/>
        </p:nvCxnSpPr>
        <p:spPr>
          <a:xfrm rot="10800000" flipV="1">
            <a:off x="6000760" y="3857628"/>
            <a:ext cx="214314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8143932" y="3643314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poprieť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 rot="10800000" flipV="1">
            <a:off x="6000760" y="4214818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8215338" y="40005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povoliť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915013"/>
            <a:ext cx="7996263" cy="558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7358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Wireless</a:t>
            </a:r>
            <a:endParaRPr lang="sk-SK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971572"/>
            <a:ext cx="85629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214282" y="27358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Wireless</a:t>
            </a:r>
            <a:r>
              <a:rPr lang="sk-SK" sz="2400" b="1" dirty="0" smtClean="0"/>
              <a:t> - štatistika</a:t>
            </a:r>
            <a:endParaRPr lang="sk-SK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820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4285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DHCP pre LAN</a:t>
            </a:r>
            <a:endParaRPr lang="sk-SK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981097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12167"/>
          <a:stretch>
            <a:fillRect/>
          </a:stretch>
        </p:blipFill>
        <p:spPr bwMode="auto">
          <a:xfrm>
            <a:off x="142844" y="714356"/>
            <a:ext cx="3929090" cy="270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71406" y="7141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Charakterizuj nasledovné siete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576" y="500042"/>
            <a:ext cx="47874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901" t="2252" r="901" b="12613"/>
          <a:stretch>
            <a:fillRect/>
          </a:stretch>
        </p:blipFill>
        <p:spPr bwMode="auto">
          <a:xfrm>
            <a:off x="285720" y="3531218"/>
            <a:ext cx="6715172" cy="33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785794"/>
            <a:ext cx="7491435" cy="57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109815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Rezervácia IP adries</a:t>
            </a:r>
            <a:endParaRPr lang="sk-SK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5783"/>
            <a:ext cx="7858180" cy="62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09796"/>
            <a:ext cx="8143932" cy="58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757699"/>
            <a:ext cx="7762899" cy="59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896388"/>
            <a:ext cx="7543823" cy="581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329509" cy="57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142844" y="109815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Zabezpečenie administrácie </a:t>
            </a:r>
          </a:p>
          <a:p>
            <a:r>
              <a:rPr lang="sk-SK" sz="2400" b="1" dirty="0" smtClean="0"/>
              <a:t>zariadenia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357686" y="14285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Default z výroby:</a:t>
            </a:r>
          </a:p>
          <a:p>
            <a:r>
              <a:rPr lang="sk-SK" dirty="0" smtClean="0"/>
              <a:t>IP: 192.168.0.1, </a:t>
            </a:r>
            <a:r>
              <a:rPr lang="sk-SK" dirty="0" err="1" smtClean="0"/>
              <a:t>login</a:t>
            </a:r>
            <a:r>
              <a:rPr lang="sk-SK" dirty="0" smtClean="0"/>
              <a:t>: </a:t>
            </a:r>
            <a:r>
              <a:rPr lang="sk-SK" dirty="0" err="1" smtClean="0"/>
              <a:t>admin</a:t>
            </a:r>
            <a:r>
              <a:rPr lang="sk-SK" dirty="0" smtClean="0"/>
              <a:t>, </a:t>
            </a:r>
            <a:r>
              <a:rPr lang="sk-SK" dirty="0" err="1" smtClean="0"/>
              <a:t>password</a:t>
            </a:r>
            <a:r>
              <a:rPr lang="sk-SK" dirty="0" smtClean="0"/>
              <a:t>: </a:t>
            </a:r>
            <a:r>
              <a:rPr lang="sk-SK" dirty="0" err="1" smtClean="0"/>
              <a:t>admin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410472" cy="58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14282" y="109815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Uloženie nastavení</a:t>
            </a:r>
            <a:endParaRPr lang="sk-SK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931693"/>
            <a:ext cx="7705749" cy="56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500462" cy="25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Charakterizuj nasledovné architektúry 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b="10962"/>
          <a:stretch>
            <a:fillRect/>
          </a:stretch>
        </p:blipFill>
        <p:spPr bwMode="auto">
          <a:xfrm>
            <a:off x="3714744" y="425416"/>
            <a:ext cx="5214974" cy="2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0606" t="10340" r="4545" b="6326"/>
          <a:stretch>
            <a:fillRect/>
          </a:stretch>
        </p:blipFill>
        <p:spPr bwMode="auto">
          <a:xfrm>
            <a:off x="642910" y="3929066"/>
            <a:ext cx="2643206" cy="26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2571736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BSS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214942" y="314324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EBSS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214678" y="50006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IBSS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7141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Zadanie </a:t>
            </a:r>
            <a:r>
              <a:rPr lang="sk-SK" sz="2400" b="1" dirty="0" err="1" smtClean="0"/>
              <a:t>Air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Live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1406" y="500042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Zapoj 1. zariadenie </a:t>
            </a:r>
            <a:r>
              <a:rPr lang="sk-SK" dirty="0" err="1" smtClean="0"/>
              <a:t>AirLive</a:t>
            </a:r>
            <a:r>
              <a:rPr lang="sk-SK" dirty="0" smtClean="0"/>
              <a:t> do módu AP, s parametrami SSID = ucebna48, WEP = heslo. </a:t>
            </a:r>
          </a:p>
          <a:p>
            <a:pPr marL="342900" indent="-342900">
              <a:buAutoNum type="arabicPeriod"/>
            </a:pPr>
            <a:r>
              <a:rPr lang="sk-SK" dirty="0" smtClean="0"/>
              <a:t>Druhé zariadenie </a:t>
            </a:r>
            <a:r>
              <a:rPr lang="sk-SK" dirty="0" err="1" smtClean="0"/>
              <a:t>AirLive</a:t>
            </a:r>
            <a:r>
              <a:rPr lang="sk-SK" dirty="0" smtClean="0"/>
              <a:t> zapoj do módu </a:t>
            </a:r>
            <a:r>
              <a:rPr lang="sk-SK" dirty="0" err="1" smtClean="0"/>
              <a:t>Client</a:t>
            </a:r>
            <a:r>
              <a:rPr lang="sk-SK" dirty="0" smtClean="0"/>
              <a:t> a pripoj sa na AP s názvom ucebna48.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47933"/>
            <a:ext cx="5596888" cy="3752703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14282" y="514351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Otestujte spojenie pripojením na internet.</a:t>
            </a:r>
          </a:p>
          <a:p>
            <a:r>
              <a:rPr lang="sk-SK" dirty="0" smtClean="0"/>
              <a:t>4. Zabezpečte administráciu heslom „</a:t>
            </a:r>
            <a:r>
              <a:rPr lang="sk-SK" dirty="0" err="1" smtClean="0"/>
              <a:t>airlive</a:t>
            </a:r>
            <a:r>
              <a:rPr lang="sk-SK" dirty="0" smtClean="0"/>
              <a:t>“.</a:t>
            </a:r>
          </a:p>
          <a:p>
            <a:r>
              <a:rPr lang="sk-SK" dirty="0" smtClean="0"/>
              <a:t>5</a:t>
            </a:r>
            <a:r>
              <a:rPr lang="sk-SK" dirty="0" smtClean="0"/>
              <a:t>. Pomôcka: pre nastavenie AP a </a:t>
            </a:r>
            <a:r>
              <a:rPr lang="sk-SK" dirty="0" err="1" smtClean="0"/>
              <a:t>client</a:t>
            </a:r>
            <a:r>
              <a:rPr lang="sk-SK" dirty="0" smtClean="0"/>
              <a:t> módu použite IP adresu v PC 192.168.100.100 (110) , do adresného riadku zapíšte 192.168.100.252.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142852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Zariadenie </a:t>
            </a:r>
            <a:r>
              <a:rPr lang="sk-SK" sz="2400" b="1" dirty="0" err="1" smtClean="0"/>
              <a:t>ZyXEL</a:t>
            </a:r>
            <a:endParaRPr lang="sk-SK" sz="2400" b="1" dirty="0" smtClean="0"/>
          </a:p>
          <a:p>
            <a:r>
              <a:rPr lang="sk-SK" dirty="0" smtClean="0"/>
              <a:t>1. Vytvorte novú </a:t>
            </a:r>
            <a:r>
              <a:rPr lang="sk-SK" dirty="0" err="1" smtClean="0"/>
              <a:t>wifi</a:t>
            </a:r>
            <a:r>
              <a:rPr lang="sk-SK" dirty="0" smtClean="0"/>
              <a:t> sieť so SSID „</a:t>
            </a:r>
            <a:r>
              <a:rPr lang="sk-SK" dirty="0" err="1" smtClean="0"/>
              <a:t>zyxelskuska</a:t>
            </a:r>
            <a:r>
              <a:rPr lang="sk-SK" dirty="0" smtClean="0"/>
              <a:t>“, heslo wap2 „skuska123“.</a:t>
            </a:r>
          </a:p>
          <a:p>
            <a:r>
              <a:rPr lang="sk-SK" dirty="0" smtClean="0"/>
              <a:t>2. Pre nastavenie WAN použite pripojenie vášho PC k sieti v učebni č. 48.</a:t>
            </a:r>
          </a:p>
          <a:p>
            <a:r>
              <a:rPr lang="sk-SK" dirty="0" smtClean="0"/>
              <a:t>3. Zabezpečte administráciu heslom „heslo123“.</a:t>
            </a:r>
          </a:p>
          <a:p>
            <a:r>
              <a:rPr lang="sk-SK" dirty="0" smtClean="0"/>
              <a:t>4. Zapíšte nasledovnú MAC adresu: 40-2C-F4-02-80-B1.</a:t>
            </a:r>
          </a:p>
          <a:p>
            <a:r>
              <a:rPr lang="sk-SK" dirty="0" smtClean="0"/>
              <a:t>5. Nastavte blokovanie MAC adresy a otestujte pripojenie na internet.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143116"/>
            <a:ext cx="74775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616"/>
          <a:stretch>
            <a:fillRect/>
          </a:stretch>
        </p:blipFill>
        <p:spPr bwMode="auto">
          <a:xfrm>
            <a:off x="285720" y="1916765"/>
            <a:ext cx="7000924" cy="47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85720" y="71414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Zariadenie </a:t>
            </a:r>
            <a:r>
              <a:rPr lang="sk-SK" sz="2400" b="1" dirty="0" err="1" smtClean="0"/>
              <a:t>Edimax</a:t>
            </a:r>
            <a:endParaRPr lang="sk-SK" sz="2400" b="1" dirty="0" smtClean="0"/>
          </a:p>
          <a:p>
            <a:r>
              <a:rPr lang="sk-SK" dirty="0" smtClean="0"/>
              <a:t>1. Vytvorte novú </a:t>
            </a:r>
            <a:r>
              <a:rPr lang="sk-SK" dirty="0" err="1" smtClean="0"/>
              <a:t>wifi</a:t>
            </a:r>
            <a:r>
              <a:rPr lang="sk-SK" dirty="0" smtClean="0"/>
              <a:t> sieť so SSID „</a:t>
            </a:r>
            <a:r>
              <a:rPr lang="sk-SK" dirty="0" err="1" smtClean="0"/>
              <a:t>edimaxskuska</a:t>
            </a:r>
            <a:r>
              <a:rPr lang="sk-SK" dirty="0" smtClean="0"/>
              <a:t>“, heslo wap2 „skuska123“.</a:t>
            </a:r>
          </a:p>
          <a:p>
            <a:r>
              <a:rPr lang="sk-SK" dirty="0" smtClean="0"/>
              <a:t>2. Pre nastavenie WAN použite pripojenie vášho PC k sieti v učebni č. 48.</a:t>
            </a:r>
          </a:p>
          <a:p>
            <a:r>
              <a:rPr lang="sk-SK" dirty="0" smtClean="0"/>
              <a:t>3. Zabezpečte administráciu heslom „heslo123“.</a:t>
            </a:r>
          </a:p>
          <a:p>
            <a:r>
              <a:rPr lang="sk-SK" dirty="0" smtClean="0"/>
              <a:t>4. Nastavte </a:t>
            </a:r>
            <a:r>
              <a:rPr lang="sk-SK" dirty="0" err="1" smtClean="0"/>
              <a:t>Firewal</a:t>
            </a:r>
            <a:r>
              <a:rPr lang="sk-SK" dirty="0" smtClean="0"/>
              <a:t> na blokovanie URL adresy so slovom „</a:t>
            </a:r>
            <a:r>
              <a:rPr lang="sk-SK" dirty="0" err="1" smtClean="0"/>
              <a:t>martin</a:t>
            </a:r>
            <a:r>
              <a:rPr lang="sk-SK" dirty="0" smtClean="0"/>
              <a:t>“.</a:t>
            </a:r>
          </a:p>
          <a:p>
            <a:r>
              <a:rPr lang="sk-SK" dirty="0" smtClean="0"/>
              <a:t>5. </a:t>
            </a:r>
            <a:r>
              <a:rPr lang="sk-SK" dirty="0" smtClean="0"/>
              <a:t>O</a:t>
            </a:r>
            <a:r>
              <a:rPr lang="sk-SK" dirty="0" smtClean="0"/>
              <a:t>testujte pripojenie na internet.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71414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Zariadenie </a:t>
            </a:r>
            <a:r>
              <a:rPr lang="sk-SK" sz="2400" b="1" dirty="0" err="1" smtClean="0"/>
              <a:t>TPlink</a:t>
            </a:r>
            <a:endParaRPr lang="sk-SK" sz="2400" b="1" dirty="0" smtClean="0"/>
          </a:p>
          <a:p>
            <a:r>
              <a:rPr lang="sk-SK" dirty="0" smtClean="0"/>
              <a:t>1. Vytvorte novú </a:t>
            </a:r>
            <a:r>
              <a:rPr lang="sk-SK" dirty="0" err="1" smtClean="0"/>
              <a:t>wifi</a:t>
            </a:r>
            <a:r>
              <a:rPr lang="sk-SK" dirty="0" smtClean="0"/>
              <a:t> sieť so SSID „</a:t>
            </a:r>
            <a:r>
              <a:rPr lang="sk-SK" dirty="0" err="1" smtClean="0"/>
              <a:t>tplinkskuska</a:t>
            </a:r>
            <a:r>
              <a:rPr lang="sk-SK" dirty="0" smtClean="0"/>
              <a:t>“, heslo wap2 „skuska123“.</a:t>
            </a:r>
          </a:p>
          <a:p>
            <a:r>
              <a:rPr lang="sk-SK" dirty="0" smtClean="0"/>
              <a:t>2. Pre nastavenie WAN použite pripojenie vášho PC k sieti v učebni č. 48.</a:t>
            </a:r>
          </a:p>
          <a:p>
            <a:r>
              <a:rPr lang="sk-SK" dirty="0" smtClean="0"/>
              <a:t>3. Zabezpečte administráciu heslom „heslo123“.</a:t>
            </a:r>
          </a:p>
          <a:p>
            <a:r>
              <a:rPr lang="sk-SK" dirty="0" smtClean="0"/>
              <a:t>4. Nastavte filtrovanie </a:t>
            </a:r>
            <a:r>
              <a:rPr lang="sk-SK" dirty="0" err="1" smtClean="0"/>
              <a:t>wireless</a:t>
            </a:r>
            <a:r>
              <a:rPr lang="sk-SK" dirty="0" smtClean="0"/>
              <a:t> pripojenia na MAC adresu (40-2C-F4-02-80-B1)</a:t>
            </a:r>
          </a:p>
          <a:p>
            <a:r>
              <a:rPr lang="sk-SK" dirty="0" smtClean="0"/>
              <a:t>5. </a:t>
            </a:r>
            <a:r>
              <a:rPr lang="sk-SK" dirty="0" smtClean="0"/>
              <a:t>O</a:t>
            </a:r>
            <a:r>
              <a:rPr lang="sk-SK" dirty="0" smtClean="0"/>
              <a:t>testujte pripojenie na internet.</a:t>
            </a:r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945674"/>
            <a:ext cx="6500857" cy="46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21429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Zariadenie AirLive2</a:t>
            </a:r>
          </a:p>
          <a:p>
            <a:pPr marL="342900" indent="-342900">
              <a:buAutoNum type="arabicPeriod"/>
            </a:pPr>
            <a:r>
              <a:rPr lang="sk-SK" dirty="0" smtClean="0"/>
              <a:t>Nastavte zariadenie </a:t>
            </a:r>
            <a:r>
              <a:rPr lang="sk-SK" dirty="0" err="1" smtClean="0"/>
              <a:t>Airlive</a:t>
            </a:r>
            <a:r>
              <a:rPr lang="sk-SK" dirty="0" smtClean="0"/>
              <a:t> 3 do módu </a:t>
            </a:r>
            <a:r>
              <a:rPr lang="sk-SK" dirty="0" err="1" smtClean="0"/>
              <a:t>Client</a:t>
            </a:r>
            <a:r>
              <a:rPr lang="sk-SK" dirty="0" smtClean="0"/>
              <a:t>.</a:t>
            </a:r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smtClean="0"/>
              <a:t>Pripojte sa na </a:t>
            </a:r>
            <a:r>
              <a:rPr lang="sk-SK" dirty="0" err="1" smtClean="0"/>
              <a:t>wifi</a:t>
            </a:r>
            <a:r>
              <a:rPr lang="sk-SK" dirty="0" smtClean="0"/>
              <a:t> signál so SSID „</a:t>
            </a:r>
            <a:r>
              <a:rPr lang="sk-SK" dirty="0" err="1" smtClean="0"/>
              <a:t>Edimaxík</a:t>
            </a:r>
            <a:r>
              <a:rPr lang="sk-SK" dirty="0" smtClean="0"/>
              <a:t>“, heslo „</a:t>
            </a:r>
            <a:r>
              <a:rPr lang="sk-SK" dirty="0" err="1" smtClean="0"/>
              <a:t>edima</a:t>
            </a:r>
            <a:r>
              <a:rPr lang="sk-SK" dirty="0" smtClean="0"/>
              <a:t>“.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5857916" cy="392772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14282" y="514351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Otestujte spojenie pripojením na internet.</a:t>
            </a:r>
          </a:p>
          <a:p>
            <a:r>
              <a:rPr lang="sk-SK" dirty="0" smtClean="0"/>
              <a:t>4. Zabezpečte administráciu heslom „</a:t>
            </a:r>
            <a:r>
              <a:rPr lang="sk-SK" dirty="0" err="1" smtClean="0"/>
              <a:t>airlive</a:t>
            </a:r>
            <a:r>
              <a:rPr lang="sk-SK" dirty="0" smtClean="0"/>
              <a:t>“.</a:t>
            </a:r>
          </a:p>
          <a:p>
            <a:r>
              <a:rPr lang="sk-SK" dirty="0" smtClean="0"/>
              <a:t>5</a:t>
            </a:r>
            <a:r>
              <a:rPr lang="sk-SK" dirty="0" smtClean="0"/>
              <a:t>. Pomôcka: pre nastavenie AP a </a:t>
            </a:r>
            <a:r>
              <a:rPr lang="sk-SK" dirty="0" err="1" smtClean="0"/>
              <a:t>client</a:t>
            </a:r>
            <a:r>
              <a:rPr lang="sk-SK" dirty="0" smtClean="0"/>
              <a:t> módu použite IP adresu v PC 192.168.100.100 (110) , do adresného riadku zapíšte 192.168.100.252.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677</Words>
  <Application>Microsoft Office PowerPoint</Application>
  <PresentationFormat>Prezentácia na obrazovke (4:3)</PresentationFormat>
  <Paragraphs>94</Paragraphs>
  <Slides>37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3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71</cp:revision>
  <dcterms:created xsi:type="dcterms:W3CDTF">2016-12-16T13:06:46Z</dcterms:created>
  <dcterms:modified xsi:type="dcterms:W3CDTF">2016-12-19T18:02:47Z</dcterms:modified>
</cp:coreProperties>
</file>