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8"/>
  </p:notesMasterIdLst>
  <p:handoutMasterIdLst>
    <p:handoutMasterId r:id="rId9"/>
  </p:handoutMasterIdLst>
  <p:sldIdLst>
    <p:sldId id="280" r:id="rId2"/>
    <p:sldId id="281" r:id="rId3"/>
    <p:sldId id="282" r:id="rId4"/>
    <p:sldId id="283" r:id="rId5"/>
    <p:sldId id="284" r:id="rId6"/>
    <p:sldId id="285" r:id="rId7"/>
  </p:sldIdLst>
  <p:sldSz cx="9906000" cy="6858000" type="A4"/>
  <p:notesSz cx="6881813" cy="9661525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srgbClr val="FF0000"/>
    </p:penClr>
  </p:showPr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218" y="-78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2119" cy="483077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898102" y="1"/>
            <a:ext cx="2982119" cy="483077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r">
              <a:defRPr sz="1200"/>
            </a:lvl1pPr>
          </a:lstStyle>
          <a:p>
            <a:fld id="{276502E2-5798-4BEC-88EB-F0E835108B58}" type="datetimeFigureOut">
              <a:rPr lang="sk-SK" smtClean="0"/>
              <a:pPr/>
              <a:t>4.6.2015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9176773"/>
            <a:ext cx="2982119" cy="483077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3898102" y="9176773"/>
            <a:ext cx="2982119" cy="483077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r">
              <a:defRPr sz="1200"/>
            </a:lvl1pPr>
          </a:lstStyle>
          <a:p>
            <a:fld id="{D44A910A-9042-4E0C-AAD1-F046F0A163AA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82119" cy="48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31" tIns="47265" rIns="94531" bIns="47265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8102" y="1"/>
            <a:ext cx="2982119" cy="48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31" tIns="47265" rIns="94531" bIns="47265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23913" y="723900"/>
            <a:ext cx="5233987" cy="36242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182" y="4589224"/>
            <a:ext cx="5505450" cy="4347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31" tIns="47265" rIns="94531" bIns="472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Kliknite sem a upravte štýly predlohy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Tretia úroveň</a:t>
            </a:r>
          </a:p>
          <a:p>
            <a:pPr lvl="3"/>
            <a:r>
              <a:rPr lang="cs-CZ" noProof="0" smtClean="0"/>
              <a:t>Štvrtá úroveň</a:t>
            </a:r>
          </a:p>
          <a:p>
            <a:pPr lvl="4"/>
            <a:r>
              <a:rPr lang="cs-CZ" noProof="0" smtClean="0"/>
              <a:t>Piata úroveň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76773"/>
            <a:ext cx="2982119" cy="48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31" tIns="47265" rIns="94531" bIns="47265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8102" y="9176773"/>
            <a:ext cx="2982119" cy="48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31" tIns="47265" rIns="94531" bIns="47265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C356A1D0-64CF-4FB2-BA35-860CFDA6313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42950" y="2130436"/>
            <a:ext cx="84201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F82514-9504-4AFE-BF2B-1AD2D497AE77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1D6434-AD72-403E-8C7D-A9682BB44353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7780337" y="274649"/>
            <a:ext cx="2414588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536578" y="274649"/>
            <a:ext cx="7078663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05655-FBCC-456A-8FCC-F13FB20497E2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59AB41-E405-4BA7-80EC-E581B9C0EEF3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2506" y="440691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9B37E7-0C4E-489D-ADFD-52B38C92AF54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536575" y="1600206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5448300" y="1600206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255AA5-575A-4C7D-945E-B07DD5092CB2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477D10-BDB5-4319-A875-1E9D256DE8A0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4D819-39C4-4DE0-B81A-19A042C09B1D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2F9E70-9457-49CB-9E26-67AE0F0B1797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872972" y="27306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40D82-50C5-4730-865A-493F8064E0B3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F1947B-46CB-437A-98EA-9DF27CE7F23C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95300" y="635636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384550" y="635636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93E0D16-D713-4F0E-B94A-69B6ED8D4395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hyperlink" Target="http://sk.traconelectric.com/index.php/categories/07_07_02" TargetMode="Externa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464" y="1052737"/>
            <a:ext cx="5184576" cy="5046653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272480" y="210126"/>
            <a:ext cx="6552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/>
              <a:t>Vonkajšie  vedenia  a </a:t>
            </a:r>
            <a:r>
              <a:rPr lang="sk-SK" b="1" dirty="0" smtClean="0"/>
              <a:t>rozvádzače</a:t>
            </a:r>
            <a:endParaRPr lang="sk-SK" b="1" dirty="0"/>
          </a:p>
        </p:txBody>
      </p:sp>
      <p:pic>
        <p:nvPicPr>
          <p:cNvPr id="43011" name="Obrázok 8" descr="http://shop.traconelectric.com/files/ckfinder/images/G07/TICS_134_ok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8918" y="404664"/>
            <a:ext cx="2076450" cy="2019300"/>
          </a:xfrm>
          <a:prstGeom prst="rect">
            <a:avLst/>
          </a:prstGeom>
          <a:noFill/>
        </p:spPr>
      </p:pic>
      <p:pic>
        <p:nvPicPr>
          <p:cNvPr id="43010" name="Obrázok 11" descr="http://sk.traconelectric.com/files/ckfinder/images/menu/TICS41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2185" y="2780928"/>
            <a:ext cx="1781176" cy="1362075"/>
          </a:xfrm>
          <a:prstGeom prst="rect">
            <a:avLst/>
          </a:prstGeom>
          <a:noFill/>
        </p:spPr>
      </p:pic>
      <p:pic>
        <p:nvPicPr>
          <p:cNvPr id="43009" name="Obrázok 12" descr="Spojovacie priemyselné vidlic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32377" y="4797152"/>
            <a:ext cx="1905001" cy="1390650"/>
          </a:xfrm>
          <a:prstGeom prst="rect">
            <a:avLst/>
          </a:prstGeom>
          <a:noFill/>
        </p:spPr>
      </p:pic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2" y="59323"/>
            <a:ext cx="1847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0" y="2345695"/>
            <a:ext cx="26802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sk-S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2" y="3669298"/>
            <a:ext cx="1847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728864" cy="6858000"/>
          </a:xfrm>
          <a:prstGeom prst="rect">
            <a:avLst/>
          </a:prstGeom>
        </p:spPr>
      </p:pic>
      <p:pic>
        <p:nvPicPr>
          <p:cNvPr id="4" name="Obrázok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2281" t="567" r="12560" b="37046"/>
          <a:stretch/>
        </p:blipFill>
        <p:spPr bwMode="auto">
          <a:xfrm>
            <a:off x="3800872" y="110459"/>
            <a:ext cx="2952328" cy="56228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5" name="Obrázok 4"/>
          <p:cNvPicPr/>
          <p:nvPr/>
        </p:nvPicPr>
        <p:blipFill rotWithShape="1">
          <a:blip r:embed="rId4" cstate="print"/>
          <a:srcRect t="5160" b="60784"/>
          <a:stretch/>
        </p:blipFill>
        <p:spPr bwMode="auto">
          <a:xfrm>
            <a:off x="6897219" y="188640"/>
            <a:ext cx="3008784" cy="29523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sp>
        <p:nvSpPr>
          <p:cNvPr id="7" name="BlokTextu 6"/>
          <p:cNvSpPr txBox="1"/>
          <p:nvPr/>
        </p:nvSpPr>
        <p:spPr>
          <a:xfrm>
            <a:off x="6897216" y="3501012"/>
            <a:ext cx="28083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b="1" dirty="0">
                <a:solidFill>
                  <a:srgbClr val="FF0000"/>
                </a:solidFill>
              </a:rPr>
              <a:t>Vypínacie </a:t>
            </a:r>
            <a:r>
              <a:rPr lang="sk-SK" b="1" dirty="0" err="1">
                <a:solidFill>
                  <a:srgbClr val="FF0000"/>
                </a:solidFill>
              </a:rPr>
              <a:t>tlačítka</a:t>
            </a:r>
            <a:r>
              <a:rPr lang="sk-SK" b="1" dirty="0">
                <a:solidFill>
                  <a:srgbClr val="FF0000"/>
                </a:solidFill>
              </a:rPr>
              <a:t> sa zapojujú sériovo</a:t>
            </a:r>
            <a:endParaRPr lang="sk-SK" dirty="0">
              <a:solidFill>
                <a:srgbClr val="FF0000"/>
              </a:solidFill>
            </a:endParaRPr>
          </a:p>
          <a:p>
            <a:pPr lvl="0"/>
            <a:endParaRPr lang="sk-SK" b="1" dirty="0" smtClean="0">
              <a:solidFill>
                <a:srgbClr val="FF0000"/>
              </a:solidFill>
            </a:endParaRPr>
          </a:p>
          <a:p>
            <a:pPr lvl="0"/>
            <a:r>
              <a:rPr lang="sk-SK" b="1" dirty="0" smtClean="0">
                <a:solidFill>
                  <a:srgbClr val="FF0000"/>
                </a:solidFill>
              </a:rPr>
              <a:t>Zapínacie </a:t>
            </a:r>
            <a:r>
              <a:rPr lang="sk-SK" b="1" dirty="0" err="1">
                <a:solidFill>
                  <a:srgbClr val="FF0000"/>
                </a:solidFill>
              </a:rPr>
              <a:t>tlačítka</a:t>
            </a:r>
            <a:r>
              <a:rPr lang="sk-SK" b="1" dirty="0">
                <a:solidFill>
                  <a:srgbClr val="FF0000"/>
                </a:solidFill>
              </a:rPr>
              <a:t> sa zapojujú paralelne</a:t>
            </a:r>
            <a:endParaRPr lang="sk-SK" dirty="0">
              <a:solidFill>
                <a:srgbClr val="FF0000"/>
              </a:solidFill>
            </a:endParaRPr>
          </a:p>
          <a:p>
            <a:pPr lvl="0"/>
            <a:endParaRPr lang="sk-SK" b="1" dirty="0" smtClean="0">
              <a:solidFill>
                <a:srgbClr val="FF0000"/>
              </a:solidFill>
            </a:endParaRPr>
          </a:p>
          <a:p>
            <a:pPr lvl="0"/>
            <a:r>
              <a:rPr lang="sk-SK" b="1" dirty="0" smtClean="0">
                <a:solidFill>
                  <a:srgbClr val="FF0000"/>
                </a:solidFill>
              </a:rPr>
              <a:t>Prídržné </a:t>
            </a:r>
            <a:r>
              <a:rPr lang="sk-SK" b="1" dirty="0">
                <a:solidFill>
                  <a:srgbClr val="FF0000"/>
                </a:solidFill>
              </a:rPr>
              <a:t>kontakty sú spínacie a zapojujú sa paralelne k zapínacím </a:t>
            </a:r>
            <a:r>
              <a:rPr lang="sk-SK" b="1" dirty="0" err="1">
                <a:solidFill>
                  <a:srgbClr val="FF0000"/>
                </a:solidFill>
              </a:rPr>
              <a:t>tlačítkam</a:t>
            </a:r>
            <a:endParaRPr lang="sk-SK" dirty="0">
              <a:solidFill>
                <a:srgbClr val="FF0000"/>
              </a:solidFill>
            </a:endParaRPr>
          </a:p>
          <a:p>
            <a:endParaRPr lang="sk-SK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72480" y="188640"/>
            <a:ext cx="5256584" cy="3168352"/>
          </a:xfrm>
          <a:prstGeom prst="rect">
            <a:avLst/>
          </a:prstGeom>
          <a:noFill/>
        </p:spPr>
      </p:pic>
      <p:pic>
        <p:nvPicPr>
          <p:cNvPr id="4" name="Obrázok 3" descr="Schránka03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673080" y="260648"/>
            <a:ext cx="3888432" cy="309634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BlokTextu 4"/>
          <p:cNvSpPr txBox="1"/>
          <p:nvPr/>
        </p:nvSpPr>
        <p:spPr>
          <a:xfrm>
            <a:off x="344489" y="3501009"/>
            <a:ext cx="6048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/>
              <a:t>PRIPOJENIE ZÁSUVIEK </a:t>
            </a:r>
            <a:endParaRPr lang="sk-SK" dirty="0"/>
          </a:p>
          <a:p>
            <a:endParaRPr lang="sk-SK" dirty="0"/>
          </a:p>
        </p:txBody>
      </p:sp>
      <p:pic>
        <p:nvPicPr>
          <p:cNvPr id="6" name="Obrázok 5" descr="http://www.els.webzdarma.cz/img/zasuvky2.gif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72480" y="3933056"/>
            <a:ext cx="6408712" cy="2736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http://www.stn.eltip.net/images/chap20_4.gif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00472" y="260648"/>
            <a:ext cx="5616624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ok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61114" y="188644"/>
            <a:ext cx="3720293" cy="4238625"/>
          </a:xfrm>
          <a:prstGeom prst="rect">
            <a:avLst/>
          </a:prstGeom>
        </p:spPr>
      </p:pic>
      <p:pic>
        <p:nvPicPr>
          <p:cNvPr id="5" name="Obrázok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0472" y="2413428"/>
            <a:ext cx="2905125" cy="43279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http://files.elektrokutil.webnode.sk/200000125-8e2088f1a4/Farebn%C3%A9%20zna%C4%8Denie%20vodi%C4%8Dov%20pevn%C3%A9%20ulo%C5%BEenie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16498" y="404664"/>
            <a:ext cx="6624736" cy="5544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0473" y="276177"/>
            <a:ext cx="2012615" cy="6581825"/>
          </a:xfrm>
          <a:prstGeom prst="rect">
            <a:avLst/>
          </a:prstGeom>
        </p:spPr>
      </p:pic>
      <p:pic>
        <p:nvPicPr>
          <p:cNvPr id="4" name="Obrázok 3"/>
          <p:cNvPicPr/>
          <p:nvPr/>
        </p:nvPicPr>
        <p:blipFill rotWithShape="1">
          <a:blip r:embed="rId3" cstate="print"/>
          <a:srcRect t="17039"/>
          <a:stretch/>
        </p:blipFill>
        <p:spPr bwMode="auto">
          <a:xfrm>
            <a:off x="2144688" y="188640"/>
            <a:ext cx="3096344" cy="23042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5" name="Obrázok 4"/>
          <p:cNvPicPr/>
          <p:nvPr/>
        </p:nvPicPr>
        <p:blipFill rotWithShape="1">
          <a:blip r:embed="rId4" cstate="print"/>
          <a:srcRect b="6082"/>
          <a:stretch/>
        </p:blipFill>
        <p:spPr bwMode="auto">
          <a:xfrm>
            <a:off x="5097017" y="0"/>
            <a:ext cx="4808985" cy="6669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3466</TotalTime>
  <Words>21</Words>
  <Application>Microsoft Office PowerPoint</Application>
  <PresentationFormat>A4 (210 x 297 mm)</PresentationFormat>
  <Paragraphs>8</Paragraphs>
  <Slides>6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6</vt:i4>
      </vt:variant>
    </vt:vector>
  </HeadingPairs>
  <TitlesOfParts>
    <vt:vector size="7" baseType="lpstr">
      <vt:lpstr>Motív Office</vt:lpstr>
      <vt:lpstr>Snímka 1</vt:lpstr>
      <vt:lpstr>Snímka 2</vt:lpstr>
      <vt:lpstr>Snímka 3</vt:lpstr>
      <vt:lpstr>Snímka 4</vt:lpstr>
      <vt:lpstr>Snímka 5</vt:lpstr>
      <vt:lpstr>Snímka 6</vt:lpstr>
    </vt:vector>
  </TitlesOfParts>
  <Company>SOU SENICA ESF2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PC2</dc:creator>
  <cp:lastModifiedBy>okay</cp:lastModifiedBy>
  <cp:revision>109</cp:revision>
  <dcterms:created xsi:type="dcterms:W3CDTF">2006-11-06T17:25:02Z</dcterms:created>
  <dcterms:modified xsi:type="dcterms:W3CDTF">2015-06-04T16:06:03Z</dcterms:modified>
</cp:coreProperties>
</file>